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</p:sldIdLst>
  <p:sldSz cx="12192000" cy="6858000"/>
  <p:notesSz cx="6858000" cy="9144000"/>
  <p:embeddedFontLst>
    <p:embeddedFont>
      <p:font typeface="Barlow" pitchFamily="2" charset="77"/>
      <p:regular r:id="rId18"/>
      <p:bold r:id="rId19"/>
      <p:italic r:id="rId20"/>
      <p:boldItalic r:id="rId21"/>
    </p:embeddedFont>
    <p:embeddedFont>
      <p:font typeface="Barlow Medium" panose="00000600000000000000"/>
      <p:regular r:id="rId22"/>
      <p:bold r:id="rId23"/>
      <p:italic r:id="rId24"/>
      <p:boldItalic r:id="rId25"/>
    </p:embeddedFont>
    <p:embeddedFont>
      <p:font typeface="DM Sans"/>
      <p:regular r:id="rId26"/>
      <p:bold r:id="rId27"/>
      <p:italic r:id="rId28"/>
      <p:boldItalic r:id="rId29"/>
    </p:embeddedFont>
    <p:embeddedFont>
      <p:font typeface="Play" pitchFamily="2" charset="77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italic r:id="rId35"/>
      <p:boldItalic r:id="rId36"/>
    </p:embeddedFont>
    <p:embeddedFont>
      <p:font typeface="Verdana" panose="020B060403050404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jC/TGTRxIythTVyFWPjkJwJ1Vxn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 Dal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59" Type="http://schemas.openxmlformats.org/officeDocument/2006/relationships/theme" Target="theme/theme1.xml"/><Relationship Id="rId20" Type="http://schemas.openxmlformats.org/officeDocument/2006/relationships/font" Target="fonts/font3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9-03T20:17:44.116" idx="1">
    <p:pos x="528" y="1230"/>
    <p:text>Hey @sarah@fflat-books.com would you please advise on content for exit ticket? I'll create it on my end to match formatting. Thanks!
_Assigned to sarah@fflat-books.com_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VbPdLBw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Vojz3xFGAHhGaCI86GanTaAvhAPaPHza/view?usp=drive_link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f43fc73f8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f43fc73f8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854c41f54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854c41f548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Don Lewis and LEO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f43fc73f87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f43fc73f87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854c41f54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2854c41f54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f43fc73f8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f43fc73f8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854c41f548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854c41f548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854c41f54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854c41f54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 b="1" u="sng">
                <a:solidFill>
                  <a:srgbClr val="43B8D2"/>
                </a:solid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Beepbox Directions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854c41f548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854c41f548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854c41f548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854c41f548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854c41f548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854c41f548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854c41f548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854c41f548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f252c9229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f252c9229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02a87f9a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02a87f9a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f1d207b978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f1d207b978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f1d207b978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f1d207b978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f1d207b978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f1d207b978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f1d207b978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1d207b978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f1d207b978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f1d207b978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f1d207b978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f1d207b978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f1d207b978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1d207b978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f1d207b978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f1d207b978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f1d207b978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f1d207b978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f1d207b978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f1d207b978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f1d207b978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f1d207b978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f1d207b978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f1d207b978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f1d207b978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f1d207b978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f1d207b978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f1d207b978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1d207b978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f1d207b978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1d207b978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f1d207b978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f1d207b978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1d207b978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1d207b978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f1d207b978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f1d207b978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f1d207b978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f1d207b978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f1d207b978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f1d207b978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f1d207b978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f1d207b978_0_0"/>
          <p:cNvSpPr txBox="1"/>
          <p:nvPr/>
        </p:nvSpPr>
        <p:spPr>
          <a:xfrm>
            <a:off x="6456191" y="6353000"/>
            <a:ext cx="57360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Innovation &amp; Creativity in Musical Instruments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slide" Target="slide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slide" Target="slide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1_Video_DonLewisInspiration.mp4">
            <a:hlinkClick r:id="" action="ppaction://media"/>
            <a:extLst>
              <a:ext uri="{FF2B5EF4-FFF2-40B4-BE49-F238E27FC236}">
                <a16:creationId xmlns:a16="http://schemas.microsoft.com/office/drawing/2014/main" id="{A110C1D0-D854-D3E2-CF8C-99BB6DEB6A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5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854c41f548_0_4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4030"/>
              <a:t>Impact</a:t>
            </a:r>
            <a:endParaRPr sz="4030"/>
          </a:p>
        </p:txBody>
      </p:sp>
      <p:sp>
        <p:nvSpPr>
          <p:cNvPr id="189" name="Google Shape;189;g2854c41f548_0_41"/>
          <p:cNvSpPr txBox="1">
            <a:spLocks noGrp="1"/>
          </p:cNvSpPr>
          <p:nvPr>
            <p:ph type="body" idx="1"/>
          </p:nvPr>
        </p:nvSpPr>
        <p:spPr>
          <a:xfrm>
            <a:off x="699700" y="1879700"/>
            <a:ext cx="44727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200"/>
              <a:t>Innovations like </a:t>
            </a:r>
            <a:r>
              <a:rPr lang="en-US" sz="3200" b="1">
                <a:latin typeface="Barlow"/>
                <a:ea typeface="Barlow"/>
                <a:cs typeface="Barlow"/>
                <a:sym typeface="Barlow"/>
              </a:rPr>
              <a:t>LEO</a:t>
            </a:r>
            <a:r>
              <a:rPr lang="en-US" sz="3200"/>
              <a:t> open the door for more innovation and creativity to occur.</a:t>
            </a:r>
            <a:endParaRPr sz="3200"/>
          </a:p>
        </p:txBody>
      </p:sp>
      <p:pic>
        <p:nvPicPr>
          <p:cNvPr id="190" name="Google Shape;190;g2854c41f548_0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2400" y="823126"/>
            <a:ext cx="6379549" cy="4784651"/>
          </a:xfrm>
          <a:prstGeom prst="rect">
            <a:avLst/>
          </a:prstGeom>
          <a:noFill/>
          <a:ln w="76200" cap="flat" cmpd="sng">
            <a:solidFill>
              <a:srgbClr val="01486B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Creativity of Modern DJs</a:t>
            </a:r>
            <a:endParaRPr/>
          </a:p>
        </p:txBody>
      </p:sp>
      <p:sp>
        <p:nvSpPr>
          <p:cNvPr id="196" name="Google Shape;196;p7"/>
          <p:cNvSpPr txBox="1">
            <a:spLocks noGrp="1"/>
          </p:cNvSpPr>
          <p:nvPr>
            <p:ph type="body" idx="1"/>
          </p:nvPr>
        </p:nvSpPr>
        <p:spPr>
          <a:xfrm>
            <a:off x="818363" y="2008950"/>
            <a:ext cx="4670700" cy="4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/>
              <a:t>Ocean &amp; 4Stringsz sampled a violin to make a beat.</a:t>
            </a:r>
            <a:endParaRPr sz="1600"/>
          </a:p>
        </p:txBody>
      </p:sp>
      <p:grpSp>
        <p:nvGrpSpPr>
          <p:cNvPr id="197" name="Google Shape;197;p7"/>
          <p:cNvGrpSpPr/>
          <p:nvPr/>
        </p:nvGrpSpPr>
        <p:grpSpPr>
          <a:xfrm>
            <a:off x="6251186" y="2558725"/>
            <a:ext cx="5539690" cy="3116075"/>
            <a:chOff x="6251186" y="2558725"/>
            <a:chExt cx="5539690" cy="3116075"/>
          </a:xfrm>
        </p:grpSpPr>
        <p:pic>
          <p:nvPicPr>
            <p:cNvPr id="198" name="Google Shape;198;p7" title="S11_Image_MyFirstDJMixWithPioneerXDJRX3Thumbnail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51186" y="2558725"/>
              <a:ext cx="5539690" cy="3116075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99" name="Google Shape;199;p7">
              <a:hlinkClick r:id="rId3" action="ppaction://hlinksldjump"/>
            </p:cNvPr>
            <p:cNvSpPr/>
            <p:nvPr/>
          </p:nvSpPr>
          <p:spPr>
            <a:xfrm rot="5400000">
              <a:off x="8877762" y="3995659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00" name="Google Shape;200;p7"/>
          <p:cNvGrpSpPr/>
          <p:nvPr/>
        </p:nvGrpSpPr>
        <p:grpSpPr>
          <a:xfrm>
            <a:off x="426600" y="2558725"/>
            <a:ext cx="5454226" cy="3067999"/>
            <a:chOff x="655200" y="2558725"/>
            <a:chExt cx="5454226" cy="3067999"/>
          </a:xfrm>
        </p:grpSpPr>
        <p:pic>
          <p:nvPicPr>
            <p:cNvPr id="201" name="Google Shape;201;p7" title="S11_Image_FUTURESProducerMakestheHARDEStBEATS!Thumbnail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5200" y="2558725"/>
              <a:ext cx="5454226" cy="3067999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02" name="Google Shape;202;p7">
              <a:hlinkClick r:id="rId5" action="ppaction://hlinksldjump"/>
            </p:cNvPr>
            <p:cNvSpPr/>
            <p:nvPr/>
          </p:nvSpPr>
          <p:spPr>
            <a:xfrm rot="5400000">
              <a:off x="3239050" y="3971622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203" name="Google Shape;203;p7"/>
          <p:cNvSpPr txBox="1">
            <a:spLocks noGrp="1"/>
          </p:cNvSpPr>
          <p:nvPr>
            <p:ph type="body" idx="1"/>
          </p:nvPr>
        </p:nvSpPr>
        <p:spPr>
          <a:xfrm>
            <a:off x="6447925" y="2027850"/>
            <a:ext cx="51462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/>
              <a:t>Stephani B incorporated live percussion into the DJ Mix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1_Video_FUTURESProducerMakestheHARDEStBEATS!.mp4">
            <a:hlinkClick r:id="" action="ppaction://media"/>
            <a:extLst>
              <a:ext uri="{FF2B5EF4-FFF2-40B4-BE49-F238E27FC236}">
                <a16:creationId xmlns:a16="http://schemas.microsoft.com/office/drawing/2014/main" id="{EFB171D4-6FE5-6C6C-E9E3-B104749E43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5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54c41f548_0_48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Creativity of Modern DJs</a:t>
            </a:r>
            <a:endParaRPr/>
          </a:p>
        </p:txBody>
      </p:sp>
      <p:sp>
        <p:nvSpPr>
          <p:cNvPr id="214" name="Google Shape;214;g2854c41f548_0_48"/>
          <p:cNvSpPr txBox="1">
            <a:spLocks noGrp="1"/>
          </p:cNvSpPr>
          <p:nvPr>
            <p:ph type="body" idx="1"/>
          </p:nvPr>
        </p:nvSpPr>
        <p:spPr>
          <a:xfrm>
            <a:off x="818363" y="2050800"/>
            <a:ext cx="46707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/>
              <a:t>Ocean &amp; 4Stringsz sampled a violin to make a beat.</a:t>
            </a:r>
            <a:endParaRPr sz="1600"/>
          </a:p>
        </p:txBody>
      </p:sp>
      <p:grpSp>
        <p:nvGrpSpPr>
          <p:cNvPr id="215" name="Google Shape;215;g2854c41f548_0_48"/>
          <p:cNvGrpSpPr/>
          <p:nvPr/>
        </p:nvGrpSpPr>
        <p:grpSpPr>
          <a:xfrm>
            <a:off x="6251186" y="2558725"/>
            <a:ext cx="5539690" cy="3116075"/>
            <a:chOff x="6251186" y="2558725"/>
            <a:chExt cx="5539690" cy="3116075"/>
          </a:xfrm>
        </p:grpSpPr>
        <p:pic>
          <p:nvPicPr>
            <p:cNvPr id="216" name="Google Shape;216;g2854c41f548_0_48" title="S11_Image_MyFirstDJMixWithPioneerXDJRX3Thumbnail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51186" y="2558725"/>
              <a:ext cx="5539690" cy="3116075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17" name="Google Shape;217;g2854c41f548_0_48">
              <a:hlinkClick r:id="rId3" action="ppaction://hlinksldjump"/>
            </p:cNvPr>
            <p:cNvSpPr/>
            <p:nvPr/>
          </p:nvSpPr>
          <p:spPr>
            <a:xfrm rot="5400000">
              <a:off x="8877762" y="3995659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18" name="Google Shape;218;g2854c41f548_0_48"/>
          <p:cNvGrpSpPr/>
          <p:nvPr/>
        </p:nvGrpSpPr>
        <p:grpSpPr>
          <a:xfrm>
            <a:off x="426600" y="2558725"/>
            <a:ext cx="5454226" cy="3067999"/>
            <a:chOff x="655200" y="2558725"/>
            <a:chExt cx="5454226" cy="3067999"/>
          </a:xfrm>
        </p:grpSpPr>
        <p:pic>
          <p:nvPicPr>
            <p:cNvPr id="219" name="Google Shape;219;g2854c41f548_0_48" title="S11_Image_FUTURESProducerMakestheHARDEStBEATS!Thumbnail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55200" y="2558725"/>
              <a:ext cx="5454226" cy="3067999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20" name="Google Shape;220;g2854c41f548_0_48">
              <a:hlinkClick r:id="rId5" action="ppaction://hlinksldjump"/>
            </p:cNvPr>
            <p:cNvSpPr/>
            <p:nvPr/>
          </p:nvSpPr>
          <p:spPr>
            <a:xfrm rot="5400000">
              <a:off x="3239050" y="3971622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221" name="Google Shape;221;g2854c41f548_0_48"/>
          <p:cNvSpPr txBox="1">
            <a:spLocks noGrp="1"/>
          </p:cNvSpPr>
          <p:nvPr>
            <p:ph type="body" idx="1"/>
          </p:nvPr>
        </p:nvSpPr>
        <p:spPr>
          <a:xfrm>
            <a:off x="6397075" y="2050800"/>
            <a:ext cx="52479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/>
              <a:t>Stephani B incorporated live percussion into the DJ Mix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J-percussion">
            <a:hlinkClick r:id="" action="ppaction://media"/>
            <a:extLst>
              <a:ext uri="{FF2B5EF4-FFF2-40B4-BE49-F238E27FC236}">
                <a16:creationId xmlns:a16="http://schemas.microsoft.com/office/drawing/2014/main" id="{E5ABA3A5-819E-E96A-D206-12CCF4728F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854c41f548_0_60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Your Own Creativity	</a:t>
            </a:r>
            <a:endParaRPr sz="3600"/>
          </a:p>
        </p:txBody>
      </p:sp>
      <p:sp>
        <p:nvSpPr>
          <p:cNvPr id="232" name="Google Shape;232;g2854c41f548_0_60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10000"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Innovations in digital musical instruments have increased access to music making for millions of people and allowed them to express their creativity.</a:t>
            </a:r>
            <a:br>
              <a:rPr lang="en-US" sz="3000"/>
            </a:b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As you create your own beat using </a:t>
            </a:r>
            <a:r>
              <a:rPr lang="en-US" sz="30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beatbox.co,</a:t>
            </a:r>
            <a:r>
              <a:rPr lang="en-US" sz="3000"/>
              <a:t> imagine if you had to program the website first before using it - that’s what Don Lewis had to do when he programmed his Live Electronic Orchestra!</a:t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854c41f548_0_65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Beepbox Beat</a:t>
            </a:r>
            <a:endParaRPr sz="3630"/>
          </a:p>
        </p:txBody>
      </p:sp>
      <p:sp>
        <p:nvSpPr>
          <p:cNvPr id="238" name="Google Shape;238;g2854c41f548_0_65"/>
          <p:cNvSpPr txBox="1">
            <a:spLocks noGrp="1"/>
          </p:cNvSpPr>
          <p:nvPr>
            <p:ph type="body" idx="1"/>
          </p:nvPr>
        </p:nvSpPr>
        <p:spPr>
          <a:xfrm>
            <a:off x="699700" y="1760950"/>
            <a:ext cx="65706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Enter the url beepbox.co</a:t>
            </a:r>
            <a:br>
              <a:rPr lang="en-US"/>
            </a:br>
            <a:r>
              <a:rPr lang="en-US"/>
              <a:t>*note: it is </a:t>
            </a:r>
            <a:r>
              <a:rPr lang="en-US" b="1">
                <a:latin typeface="Barlow"/>
                <a:ea typeface="Barlow"/>
                <a:cs typeface="Barlow"/>
                <a:sym typeface="Barlow"/>
              </a:rPr>
              <a:t>.co</a:t>
            </a:r>
            <a:r>
              <a:rPr lang="en-US"/>
              <a:t> and NOT .com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Enable the beat maker by clicking on </a:t>
            </a:r>
            <a:br>
              <a:rPr lang="en-US"/>
            </a:br>
            <a:r>
              <a:rPr lang="en-US"/>
              <a:t>the gray number 1.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When it is selected, it will look like this: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239" name="Google Shape;239;g2854c41f548_0_65"/>
          <p:cNvSpPr txBox="1"/>
          <p:nvPr/>
        </p:nvSpPr>
        <p:spPr>
          <a:xfrm>
            <a:off x="7270350" y="1609775"/>
            <a:ext cx="4433400" cy="13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240" name="Google Shape;240;g2854c41f548_0_65"/>
          <p:cNvGrpSpPr/>
          <p:nvPr/>
        </p:nvGrpSpPr>
        <p:grpSpPr>
          <a:xfrm>
            <a:off x="7783338" y="2796085"/>
            <a:ext cx="3583845" cy="2696475"/>
            <a:chOff x="7783338" y="2796085"/>
            <a:chExt cx="3583845" cy="2696475"/>
          </a:xfrm>
        </p:grpSpPr>
        <p:pic>
          <p:nvPicPr>
            <p:cNvPr id="241" name="Google Shape;241;g2854c41f548_0_65"/>
            <p:cNvPicPr preferRelativeResize="0"/>
            <p:nvPr/>
          </p:nvPicPr>
          <p:blipFill rotWithShape="1">
            <a:blip r:embed="rId3">
              <a:alphaModFix/>
            </a:blip>
            <a:srcRect l="2159" t="2296" r="3134"/>
            <a:stretch/>
          </p:blipFill>
          <p:spPr>
            <a:xfrm>
              <a:off x="7783338" y="2796085"/>
              <a:ext cx="3583845" cy="2696206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42" name="Google Shape;242;g2854c41f548_0_65"/>
            <p:cNvSpPr/>
            <p:nvPr/>
          </p:nvSpPr>
          <p:spPr>
            <a:xfrm>
              <a:off x="7783352" y="4761851"/>
              <a:ext cx="926416" cy="730709"/>
            </a:xfrm>
            <a:prstGeom prst="rect">
              <a:avLst/>
            </a:prstGeom>
            <a:noFill/>
            <a:ln w="762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854c41f548_0_74"/>
          <p:cNvSpPr txBox="1">
            <a:spLocks noGrp="1"/>
          </p:cNvSpPr>
          <p:nvPr>
            <p:ph type="title"/>
          </p:nvPr>
        </p:nvSpPr>
        <p:spPr>
          <a:xfrm>
            <a:off x="699700" y="43501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Beepbox Beat</a:t>
            </a:r>
            <a:endParaRPr sz="3630"/>
          </a:p>
        </p:txBody>
      </p:sp>
      <p:sp>
        <p:nvSpPr>
          <p:cNvPr id="248" name="Google Shape;248;g2854c41f548_0_74"/>
          <p:cNvSpPr txBox="1">
            <a:spLocks noGrp="1"/>
          </p:cNvSpPr>
          <p:nvPr>
            <p:ph type="body" idx="1"/>
          </p:nvPr>
        </p:nvSpPr>
        <p:spPr>
          <a:xfrm>
            <a:off x="488575" y="1633950"/>
            <a:ext cx="65310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Click in the boxes on the grid to add sounds to your beat - each row will produce a different sound.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You will know you added a sound when a solid white triangle appears. Click on the white triangle again to remove the sound.</a:t>
            </a:r>
            <a:endParaRPr/>
          </a:p>
        </p:txBody>
      </p:sp>
      <p:pic>
        <p:nvPicPr>
          <p:cNvPr id="249" name="Google Shape;249;g2854c41f548_0_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0475" y="802900"/>
            <a:ext cx="1996376" cy="2343149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0" name="Google Shape;250;g2854c41f548_0_74"/>
          <p:cNvPicPr preferRelativeResize="0"/>
          <p:nvPr/>
        </p:nvPicPr>
        <p:blipFill rotWithShape="1">
          <a:blip r:embed="rId4">
            <a:alphaModFix/>
          </a:blip>
          <a:srcRect b="50578"/>
          <a:stretch/>
        </p:blipFill>
        <p:spPr>
          <a:xfrm>
            <a:off x="7476175" y="3761650"/>
            <a:ext cx="2824975" cy="2044924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854c41f548_0_8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600">
                <a:solidFill>
                  <a:schemeClr val="accent1"/>
                </a:solidFill>
              </a:rPr>
              <a:t>Beepbox Beat</a:t>
            </a:r>
            <a:endParaRPr sz="3600"/>
          </a:p>
        </p:txBody>
      </p:sp>
      <p:sp>
        <p:nvSpPr>
          <p:cNvPr id="256" name="Google Shape;256;g2854c41f548_0_81"/>
          <p:cNvSpPr txBox="1">
            <a:spLocks noGrp="1"/>
          </p:cNvSpPr>
          <p:nvPr>
            <p:ph type="body" idx="1"/>
          </p:nvPr>
        </p:nvSpPr>
        <p:spPr>
          <a:xfrm>
            <a:off x="699700" y="1460431"/>
            <a:ext cx="10574100" cy="1153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/>
              <a:t>Experiment by changing the “type,” which is located under “Instrument Settings” - each type will have a different set of sounds.</a:t>
            </a:r>
            <a:endParaRPr/>
          </a:p>
        </p:txBody>
      </p:sp>
      <p:grpSp>
        <p:nvGrpSpPr>
          <p:cNvPr id="257" name="Google Shape;257;g2854c41f548_0_81"/>
          <p:cNvGrpSpPr/>
          <p:nvPr/>
        </p:nvGrpSpPr>
        <p:grpSpPr>
          <a:xfrm>
            <a:off x="3174063" y="2675639"/>
            <a:ext cx="5625380" cy="3311728"/>
            <a:chOff x="3174063" y="2675639"/>
            <a:chExt cx="5625380" cy="3311728"/>
          </a:xfrm>
        </p:grpSpPr>
        <p:pic>
          <p:nvPicPr>
            <p:cNvPr id="258" name="Google Shape;258;g2854c41f548_0_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74063" y="2675639"/>
              <a:ext cx="5625380" cy="3311728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59" name="Google Shape;259;g2854c41f548_0_81"/>
            <p:cNvSpPr/>
            <p:nvPr/>
          </p:nvSpPr>
          <p:spPr>
            <a:xfrm>
              <a:off x="5279866" y="4082987"/>
              <a:ext cx="2982917" cy="873888"/>
            </a:xfrm>
            <a:prstGeom prst="rect">
              <a:avLst/>
            </a:prstGeom>
            <a:noFill/>
            <a:ln w="762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854c41f548_0_88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Optional Extension</a:t>
            </a:r>
            <a:endParaRPr sz="3630"/>
          </a:p>
        </p:txBody>
      </p:sp>
      <p:sp>
        <p:nvSpPr>
          <p:cNvPr id="265" name="Google Shape;265;g2854c41f548_0_88"/>
          <p:cNvSpPr txBox="1">
            <a:spLocks noGrp="1"/>
          </p:cNvSpPr>
          <p:nvPr>
            <p:ph type="body" idx="1"/>
          </p:nvPr>
        </p:nvSpPr>
        <p:spPr>
          <a:xfrm>
            <a:off x="699700" y="1536625"/>
            <a:ext cx="53172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/>
              <a:t>Add more to your beat by changing the 1 to another number, which will bring up a new grid. You can switch back to work on the first part of your beat by clicking on the number 1 again.</a:t>
            </a:r>
            <a:endParaRPr sz="3000"/>
          </a:p>
        </p:txBody>
      </p:sp>
      <p:grpSp>
        <p:nvGrpSpPr>
          <p:cNvPr id="266" name="Google Shape;266;g2854c41f548_0_88"/>
          <p:cNvGrpSpPr/>
          <p:nvPr/>
        </p:nvGrpSpPr>
        <p:grpSpPr>
          <a:xfrm>
            <a:off x="6312275" y="1030550"/>
            <a:ext cx="4509850" cy="4168200"/>
            <a:chOff x="6312275" y="1030550"/>
            <a:chExt cx="4509850" cy="4168200"/>
          </a:xfrm>
        </p:grpSpPr>
        <p:pic>
          <p:nvPicPr>
            <p:cNvPr id="267" name="Google Shape;267;g2854c41f548_0_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12275" y="1030550"/>
              <a:ext cx="4509850" cy="416820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68" name="Google Shape;268;g2854c41f548_0_88"/>
            <p:cNvSpPr/>
            <p:nvPr/>
          </p:nvSpPr>
          <p:spPr>
            <a:xfrm>
              <a:off x="7329825" y="4036200"/>
              <a:ext cx="1224900" cy="1020900"/>
            </a:xfrm>
            <a:prstGeom prst="rect">
              <a:avLst/>
            </a:prstGeom>
            <a:noFill/>
            <a:ln w="762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854c41f548_0_95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30"/>
              <a:t>Beepbox Beat</a:t>
            </a:r>
            <a:endParaRPr sz="3630"/>
          </a:p>
        </p:txBody>
      </p:sp>
      <p:sp>
        <p:nvSpPr>
          <p:cNvPr id="274" name="Google Shape;274;g2854c41f548_0_95"/>
          <p:cNvSpPr txBox="1">
            <a:spLocks noGrp="1"/>
          </p:cNvSpPr>
          <p:nvPr>
            <p:ph type="body" idx="1"/>
          </p:nvPr>
        </p:nvSpPr>
        <p:spPr>
          <a:xfrm>
            <a:off x="699700" y="1238131"/>
            <a:ext cx="10574100" cy="1031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To save your Beepbox Beat, click on the url bar and make sure the ENTIRE url is highlighted. Then, right click and select copy.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500"/>
          </a:p>
        </p:txBody>
      </p:sp>
      <p:pic>
        <p:nvPicPr>
          <p:cNvPr id="275" name="Google Shape;275;g2854c41f548_0_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4803" y="2284825"/>
            <a:ext cx="6982402" cy="2288350"/>
          </a:xfrm>
          <a:prstGeom prst="rect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6" name="Google Shape;276;g2854c41f548_0_95"/>
          <p:cNvSpPr txBox="1"/>
          <p:nvPr/>
        </p:nvSpPr>
        <p:spPr>
          <a:xfrm>
            <a:off x="699700" y="4802900"/>
            <a:ext cx="105159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</a:pPr>
            <a:r>
              <a:rPr lang="en-US"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This url is unique - if you want to open the project you worked on today, you just need to open the url you copied.</a:t>
            </a:r>
            <a:endParaRPr sz="240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/>
              <a:t>Wrap-Up</a:t>
            </a:r>
            <a:endParaRPr/>
          </a:p>
        </p:txBody>
      </p:sp>
      <p:sp>
        <p:nvSpPr>
          <p:cNvPr id="282" name="Google Shape;282;p9"/>
          <p:cNvSpPr txBox="1"/>
          <p:nvPr/>
        </p:nvSpPr>
        <p:spPr>
          <a:xfrm>
            <a:off x="838200" y="1954058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Barlow Medium"/>
              <a:buChar char="•"/>
            </a:pPr>
            <a:r>
              <a:rPr lang="en-US" sz="36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Complete Exit Ticket</a:t>
            </a:r>
            <a:endParaRPr sz="360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228600" marR="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marR="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C27BA0"/>
                </a:solidFill>
                <a:latin typeface="Verdana"/>
                <a:ea typeface="Verdana"/>
                <a:cs typeface="Verdana"/>
                <a:sym typeface="Verdana"/>
              </a:rPr>
              <a:t>Do we want to make a pdf/worksheet of this? </a:t>
            </a:r>
            <a:r>
              <a:rPr lang="en-US" sz="2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Yes!</a:t>
            </a:r>
            <a:endParaRPr sz="2400" b="0" i="0" u="none" strike="noStrike" cap="none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f252c9229f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362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Consider a Career in Music!</a:t>
            </a:r>
            <a:endParaRPr/>
          </a:p>
        </p:txBody>
      </p:sp>
      <p:sp>
        <p:nvSpPr>
          <p:cNvPr id="288" name="Google Shape;288;g2f252c9229f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What careers are related to the lesson we just completed?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Instrumentalist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DJ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Performer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Music software developer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Instrument Technician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Engineer</a:t>
            </a:r>
            <a:endParaRPr sz="21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g302a87f9a6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406</Words>
  <Application>Microsoft Macintosh PowerPoint</Application>
  <PresentationFormat>Widescreen</PresentationFormat>
  <Paragraphs>43</Paragraphs>
  <Slides>15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Play</vt:lpstr>
      <vt:lpstr>Barlow</vt:lpstr>
      <vt:lpstr>Roboto</vt:lpstr>
      <vt:lpstr>Barlow Medium</vt:lpstr>
      <vt:lpstr>DM Sans</vt:lpstr>
      <vt:lpstr>Arial</vt:lpstr>
      <vt:lpstr>Verdana</vt:lpstr>
      <vt:lpstr>Build on Music!</vt:lpstr>
      <vt:lpstr>PowerPoint Presentation</vt:lpstr>
      <vt:lpstr>Impact</vt:lpstr>
      <vt:lpstr>Creativity of Modern DJs</vt:lpstr>
      <vt:lpstr>PowerPoint Presentation</vt:lpstr>
      <vt:lpstr>Creativity of Modern DJs</vt:lpstr>
      <vt:lpstr>PowerPoint Presentation</vt:lpstr>
      <vt:lpstr>Your Own Creativity </vt:lpstr>
      <vt:lpstr>Beepbox Beat</vt:lpstr>
      <vt:lpstr>Beepbox Beat</vt:lpstr>
      <vt:lpstr>Beepbox Beat</vt:lpstr>
      <vt:lpstr>Optional Extension</vt:lpstr>
      <vt:lpstr>Beepbox Beat</vt:lpstr>
      <vt:lpstr>Wrap-Up</vt:lpstr>
      <vt:lpstr>Consider a Career in Music!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 Pepper</cp:lastModifiedBy>
  <cp:revision>4</cp:revision>
  <dcterms:created xsi:type="dcterms:W3CDTF">2024-05-27T10:57:34Z</dcterms:created>
  <dcterms:modified xsi:type="dcterms:W3CDTF">2026-08-28T17:42:09Z</dcterms:modified>
</cp:coreProperties>
</file>