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</p:sldIdLst>
  <p:sldSz cx="12192000" cy="6858000"/>
  <p:notesSz cx="6858000" cy="9144000"/>
  <p:embeddedFontLst>
    <p:embeddedFont>
      <p:font typeface="Barlow" pitchFamily="2" charset="77"/>
      <p:regular r:id="rId13"/>
      <p:bold r:id="rId14"/>
      <p:italic r:id="rId15"/>
      <p:boldItalic r:id="rId16"/>
    </p:embeddedFont>
    <p:embeddedFont>
      <p:font typeface="Barlow Medium" panose="00000600000000000000"/>
      <p:regular r:id="rId17"/>
      <p:bold r:id="rId18"/>
      <p:italic r:id="rId19"/>
      <p:boldItalic r:id="rId20"/>
    </p:embeddedFont>
    <p:embeddedFont>
      <p:font typeface="Play" pitchFamily="2" charset="77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iid2A8DtkWWlWzYeFqiHe/buXP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f42790238e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f42790238e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f00f0404a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f00f0404a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f00f0404a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f00f0404a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f00f0404aa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f00f0404aa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f42790238e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f42790238e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f00f0404a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f00f0404a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f2419f60d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f2419f60d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02998ee92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02998ee92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79f9fdc848_0_1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Barlow"/>
              <a:buNone/>
              <a:defRPr sz="48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g279f9fdc848_0_1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79f9fdc848_0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79f9fdc848_0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79f9fdc848_0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79f9fdc848_0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79f9fdc848_0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79f9fdc848_0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79f9fdc848_0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79f9fdc848_0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79f9fdc848_0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79f9fdc848_0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79f9fdc848_0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79f9fdc848_0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79f9fdc848_0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79f9fdc848_0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79f9fdc848_0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79f9fdc848_0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79f9fdc848_0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79f9fdc848_0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79f9fdc848_0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79f9fdc848_0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79f9fdc848_0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79f9fdc848_0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79f9fdc848_0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79f9fdc848_0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79f9fdc848_0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79f9fdc848_0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79f9fdc848_0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79f9fdc848_0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79f9fdc848_0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79f9fdc848_0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79f9fdc848_0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79f9fdc848_0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79f9fdc848_0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79f9fdc848_0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79f9fdc848_0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_HEADER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79f9fdc848_0_6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279f9fdc848_0_6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g279f9fdc848_0_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279f9fdc848_0_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279f9fdc848_0_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79f9fdc848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79f9fdc848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79f9fdc848_0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79f9fdc848_0_0"/>
          <p:cNvSpPr txBox="1"/>
          <p:nvPr/>
        </p:nvSpPr>
        <p:spPr>
          <a:xfrm>
            <a:off x="7072322" y="6353000"/>
            <a:ext cx="51198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Emerging Technology: Making Music Electronic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odles.google/doodle/clara-rockmores-105th-birthda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odles.google/doodle/robert-moogs-78th-birthday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tro.novationmusic.com/viral-hiphop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7_Video_TecBeatz.mp4">
            <a:hlinkClick r:id="" action="ppaction://media"/>
            <a:extLst>
              <a:ext uri="{FF2B5EF4-FFF2-40B4-BE49-F238E27FC236}">
                <a16:creationId xmlns:a16="http://schemas.microsoft.com/office/drawing/2014/main" id="{14AE37BB-7759-7A73-4CB8-A0021FAF76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title"/>
          </p:nvPr>
        </p:nvSpPr>
        <p:spPr>
          <a:xfrm>
            <a:off x="838200" y="2306475"/>
            <a:ext cx="105156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 sz="5500"/>
              <a:t>Let's explore virtual instruments!</a:t>
            </a:r>
            <a:endParaRPr sz="55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f00f0404aa_0_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Barlow"/>
                <a:ea typeface="Barlow"/>
                <a:cs typeface="Barlow"/>
                <a:sym typeface="Barlow"/>
              </a:rPr>
              <a:t>Clara Rockmore Google Doodle	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6" name="Google Shape;146;g2f00f0404aa_0_3" title="E7_Image_ClaraRockmoreGoogleDoodle.jp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25638" y="1456450"/>
            <a:ext cx="7940724" cy="4426074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f00f0404aa_0_8"/>
          <p:cNvSpPr txBox="1">
            <a:spLocks noGrp="1"/>
          </p:cNvSpPr>
          <p:nvPr>
            <p:ph type="title"/>
          </p:nvPr>
        </p:nvSpPr>
        <p:spPr>
          <a:xfrm>
            <a:off x="838200" y="31467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Barlow"/>
                <a:ea typeface="Barlow"/>
                <a:cs typeface="Barlow"/>
                <a:sym typeface="Barlow"/>
              </a:rPr>
              <a:t>Robert Moog MiniMoog Google Doodle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2" name="Google Shape;152;g2f00f0404aa_0_8" title="E7_Image_RobertMoogGoogleDoodle.jp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55850" y="1506900"/>
            <a:ext cx="9080300" cy="4418593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00f0404aa_0_13"/>
          <p:cNvSpPr txBox="1">
            <a:spLocks noGrp="1"/>
          </p:cNvSpPr>
          <p:nvPr>
            <p:ph type="title"/>
          </p:nvPr>
        </p:nvSpPr>
        <p:spPr>
          <a:xfrm>
            <a:off x="838200" y="2127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Novation LaunchPad Intro</a:t>
            </a:r>
            <a:endParaRPr/>
          </a:p>
        </p:txBody>
      </p:sp>
      <p:pic>
        <p:nvPicPr>
          <p:cNvPr id="158" name="Google Shape;158;g2f00f0404aa_0_13" title="E7_Image_NovationLaunchpadIntro.jpg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5912" y="1513075"/>
            <a:ext cx="4100176" cy="4403075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 txBox="1">
            <a:spLocks noGrp="1"/>
          </p:cNvSpPr>
          <p:nvPr>
            <p:ph type="title"/>
          </p:nvPr>
        </p:nvSpPr>
        <p:spPr>
          <a:xfrm>
            <a:off x="415650" y="49315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 sz="3600">
                <a:latin typeface="Barlow"/>
                <a:ea typeface="Barlow"/>
                <a:cs typeface="Barlow"/>
                <a:sym typeface="Barlow"/>
              </a:rPr>
              <a:t>How do you build an instrument? </a:t>
            </a:r>
            <a:endParaRPr sz="3600">
              <a:latin typeface="Barlow"/>
              <a:ea typeface="Barlow"/>
              <a:cs typeface="Barlow"/>
              <a:sym typeface="Barlow"/>
            </a:endParaRPr>
          </a:p>
        </p:txBody>
      </p:sp>
      <p:grpSp>
        <p:nvGrpSpPr>
          <p:cNvPr id="164" name="Google Shape;164;p8"/>
          <p:cNvGrpSpPr/>
          <p:nvPr/>
        </p:nvGrpSpPr>
        <p:grpSpPr>
          <a:xfrm>
            <a:off x="2367575" y="1689275"/>
            <a:ext cx="7456848" cy="4194474"/>
            <a:chOff x="2367575" y="1689275"/>
            <a:chExt cx="7456848" cy="4194474"/>
          </a:xfrm>
        </p:grpSpPr>
        <p:pic>
          <p:nvPicPr>
            <p:cNvPr id="165" name="Google Shape;165;p8" title="E7_Image_CritterandGuitariThumbnail.jpg">
              <a:hlinkClick r:id="" action="ppaction://hlinkshowjump?jump=nextslide"/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367575" y="1689275"/>
              <a:ext cx="7456848" cy="4194474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66" name="Google Shape;166;p8">
              <a:hlinkClick r:id="" action="ppaction://hlinkshowjump?jump=nextslide"/>
            </p:cNvPr>
            <p:cNvSpPr/>
            <p:nvPr/>
          </p:nvSpPr>
          <p:spPr>
            <a:xfrm rot="5400000">
              <a:off x="5952737" y="3665409"/>
              <a:ext cx="286504" cy="242221"/>
            </a:xfrm>
            <a:prstGeom prst="flowChartExtract">
              <a:avLst/>
            </a:prstGeom>
            <a:solidFill>
              <a:srgbClr val="01486B"/>
            </a:solidFill>
            <a:ln w="76200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7_Video_CritterandGuitari.mp4">
            <a:hlinkClick r:id="" action="ppaction://media"/>
            <a:extLst>
              <a:ext uri="{FF2B5EF4-FFF2-40B4-BE49-F238E27FC236}">
                <a16:creationId xmlns:a16="http://schemas.microsoft.com/office/drawing/2014/main" id="{E00A57C4-31CD-47CF-2E30-00607A196D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8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f00f0404aa_0_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Barlow"/>
                <a:ea typeface="Barlow"/>
                <a:cs typeface="Barlow"/>
                <a:sym typeface="Barlow"/>
              </a:rPr>
              <a:t>Let’s reflect</a:t>
            </a:r>
            <a:r>
              <a:rPr lang="en-US">
                <a:latin typeface="Barlow"/>
                <a:ea typeface="Barlow"/>
                <a:cs typeface="Barlow"/>
                <a:sym typeface="Barlow"/>
              </a:rPr>
              <a:t>	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77" name="Google Shape;177;g2f00f0404aa_0_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2964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7350" algn="l" rtl="0">
              <a:spcBef>
                <a:spcPts val="100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What were the instruments you saw being made in the video made of? </a:t>
            </a:r>
            <a:endParaRPr sz="25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500"/>
          </a:p>
          <a:p>
            <a:pPr marL="457200" lvl="0" indent="-387350" algn="l" rtl="0">
              <a:spcBef>
                <a:spcPts val="160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What did they look like?</a:t>
            </a:r>
            <a:endParaRPr sz="2500"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500"/>
          </a:p>
          <a:p>
            <a:pPr marL="457200" lvl="0" indent="-387350" algn="l" rtl="0">
              <a:spcBef>
                <a:spcPts val="160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What kind of instrument would you make?</a:t>
            </a:r>
            <a:endParaRPr sz="2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f2419f60d8_0_5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386"/>
              <a:buFont typeface="Arial"/>
              <a:buNone/>
            </a:pPr>
            <a:r>
              <a:rPr lang="en-US" sz="362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rPr>
              <a:t>Consider a Career in Music!</a:t>
            </a:r>
            <a:endParaRPr/>
          </a:p>
        </p:txBody>
      </p:sp>
      <p:sp>
        <p:nvSpPr>
          <p:cNvPr id="183" name="Google Shape;183;g2f2419f60d8_0_5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What careers are related to the lesson we just completed?</a:t>
            </a:r>
            <a:endParaRPr/>
          </a:p>
          <a:p>
            <a:pPr marL="914400" lvl="0" indent="-400050" algn="l" rtl="0">
              <a:spcBef>
                <a:spcPts val="160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Electronic music performer</a:t>
            </a:r>
            <a:endParaRPr/>
          </a:p>
          <a:p>
            <a:pPr marL="9144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Composer, beatmaker, songwriter</a:t>
            </a:r>
            <a:endParaRPr/>
          </a:p>
          <a:p>
            <a:pPr marL="9144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Electronic instrument builder</a:t>
            </a:r>
            <a:endParaRPr/>
          </a:p>
          <a:p>
            <a:pPr marL="9144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Music software engineer</a:t>
            </a:r>
            <a:endParaRPr/>
          </a:p>
          <a:p>
            <a:pPr marL="9144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Movie sound effects person</a:t>
            </a:r>
            <a:endParaRPr/>
          </a:p>
          <a:p>
            <a:pPr marL="914400" lvl="0" indent="-400050" algn="l" rtl="0">
              <a:spcBef>
                <a:spcPts val="0"/>
              </a:spcBef>
              <a:spcAft>
                <a:spcPts val="0"/>
              </a:spcAft>
              <a:buSzPts val="2700"/>
              <a:buChar char="●"/>
            </a:pPr>
            <a:r>
              <a:rPr lang="en-US"/>
              <a:t>Retailer/Music Store Owner</a:t>
            </a:r>
            <a:endParaRPr sz="3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g302998ee92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Macintosh PowerPoint</Application>
  <PresentationFormat>Widescreen</PresentationFormat>
  <Paragraphs>19</Paragraphs>
  <Slides>10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Play</vt:lpstr>
      <vt:lpstr>Barlow</vt:lpstr>
      <vt:lpstr>Roboto</vt:lpstr>
      <vt:lpstr>Barlow Medium</vt:lpstr>
      <vt:lpstr>Arial</vt:lpstr>
      <vt:lpstr>Build on Music!</vt:lpstr>
      <vt:lpstr>PowerPoint Presentation</vt:lpstr>
      <vt:lpstr>Let's explore virtual instruments!</vt:lpstr>
      <vt:lpstr>Clara Rockmore Google Doodle </vt:lpstr>
      <vt:lpstr>Robert Moog MiniMoog Google Doodle</vt:lpstr>
      <vt:lpstr>Novation LaunchPad Intro</vt:lpstr>
      <vt:lpstr>How do you build an instrument? </vt:lpstr>
      <vt:lpstr>PowerPoint Presentation</vt:lpstr>
      <vt:lpstr>Let’s reflect </vt:lpstr>
      <vt:lpstr>Consider a Career in Music!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 Pepper</cp:lastModifiedBy>
  <cp:revision>2</cp:revision>
  <dcterms:created xsi:type="dcterms:W3CDTF">2024-05-27T10:57:34Z</dcterms:created>
  <dcterms:modified xsi:type="dcterms:W3CDTF">2026-08-28T17:41:48Z</dcterms:modified>
</cp:coreProperties>
</file>