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Barlow" pitchFamily="2" charset="77"/>
      <p:regular r:id="rId12"/>
      <p:bold r:id="rId13"/>
      <p:italic r:id="rId14"/>
      <p:boldItalic r:id="rId15"/>
    </p:embeddedFont>
    <p:embeddedFont>
      <p:font typeface="Barlow Medium" panose="00000600000000000000"/>
      <p:regular r:id="rId16"/>
      <p:bold r:id="rId17"/>
      <p:italic r:id="rId18"/>
      <p:boldItalic r:id="rId19"/>
    </p:embeddedFont>
    <p:embeddedFont>
      <p:font typeface="Play" pitchFamily="2" charset="77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iid2A8DtkWWlWzYeFqiHe/buXP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fde330e4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2fde330e4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4279023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4279023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f42790238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f42790238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f42790238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f42790238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79f9fdc848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79f9fdc848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79f9fdc848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79f9fdc848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79f9fdc848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79f9fdc848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79f9fdc848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79f9fdc848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9f9fdc848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79f9fdc848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79f9fdc848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79f9fdc848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79f9fdc848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79f9fdc848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79f9fdc848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79f9fdc848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79f9fdc848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79f9fdc848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79f9fdc848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79f9fdc848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79f9fdc848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79f9fdc848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79f9fdc848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79f9fdc848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79f9fdc848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79f9fdc848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79f9fdc848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79f9fdc848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79f9fdc848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9f9fdc848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79f9fdc848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79f9fdc848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79f9fdc848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79f9fdc848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79f9fdc848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9f9fdc848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79f9fdc848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79f9fdc848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79f9fdc848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79f9fdc848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79f9fdc848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79f9fdc848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79f9fdc848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79f9fdc848_0_0"/>
          <p:cNvSpPr txBox="1"/>
          <p:nvPr/>
        </p:nvSpPr>
        <p:spPr>
          <a:xfrm>
            <a:off x="7072322" y="6353000"/>
            <a:ext cx="51198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Emerging Technology: Making Music Electronic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39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de330e4ad_0_0"/>
          <p:cNvSpPr txBox="1">
            <a:spLocks noGrp="1"/>
          </p:cNvSpPr>
          <p:nvPr>
            <p:ph type="ctrTitle"/>
          </p:nvPr>
        </p:nvSpPr>
        <p:spPr>
          <a:xfrm>
            <a:off x="415650" y="1346267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Emerging Technology: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Making Music Electronic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87" name="Google Shape;87;p2"/>
          <p:cNvSpPr txBox="1">
            <a:spLocks noGrp="1"/>
          </p:cNvSpPr>
          <p:nvPr>
            <p:ph type="body" idx="1"/>
          </p:nvPr>
        </p:nvSpPr>
        <p:spPr>
          <a:xfrm>
            <a:off x="838200" y="15208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Demonstrate, using various virtual instruments, how these electrical instruments work.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Understand how modern advancements in technology shaped the way instruments are built, played, and performed.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Understand how these instruments might be used in a performance setting.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Improvise and compose various musical ideas on various virtual or live instruments related to this lesson.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Demonstrate an understanding of how to build an instrument using MIDI protocol, a computer, and an invention kit.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400"/>
              <a:buChar char="●"/>
            </a:pPr>
            <a:r>
              <a:rPr lang="en-US" sz="2400"/>
              <a:t>Demonstrate what goes into designing and planning out a new instrument design with parameters.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42790238e_0_0"/>
          <p:cNvSpPr txBox="1">
            <a:spLocks noGrp="1"/>
          </p:cNvSpPr>
          <p:nvPr>
            <p:ph type="title"/>
          </p:nvPr>
        </p:nvSpPr>
        <p:spPr>
          <a:xfrm>
            <a:off x="3599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 you notice?</a:t>
            </a:r>
            <a:endParaRPr/>
          </a:p>
        </p:txBody>
      </p:sp>
      <p:pic>
        <p:nvPicPr>
          <p:cNvPr id="93" name="Google Shape;93;g2f42790238e_0_0" descr="A close up of a pian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2518"/>
          <a:stretch/>
        </p:blipFill>
        <p:spPr>
          <a:xfrm>
            <a:off x="4417498" y="313210"/>
            <a:ext cx="3913632" cy="2285234"/>
          </a:xfrm>
          <a:custGeom>
            <a:avLst/>
            <a:gdLst/>
            <a:ahLst/>
            <a:cxnLst/>
            <a:rect l="l" t="t" r="r" b="b"/>
            <a:pathLst>
              <a:path w="3913632" h="2285234" extrusionOk="0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4" name="Google Shape;94;g2f42790238e_0_0" descr="A group of musical instruments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0663" r="17266"/>
          <a:stretch/>
        </p:blipFill>
        <p:spPr>
          <a:xfrm>
            <a:off x="283700" y="1784150"/>
            <a:ext cx="3368583" cy="4318336"/>
          </a:xfrm>
          <a:custGeom>
            <a:avLst/>
            <a:gdLst/>
            <a:ahLst/>
            <a:cxnLst/>
            <a:rect l="l" t="t" r="r" b="b"/>
            <a:pathLst>
              <a:path w="3564638" h="4569668" extrusionOk="0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5" name="Google Shape;95;g2f42790238e_0_0" descr="A wooden box with a long pole in front of a pian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661" r="14772"/>
          <a:stretch/>
        </p:blipFill>
        <p:spPr>
          <a:xfrm>
            <a:off x="9237675" y="313200"/>
            <a:ext cx="2692238" cy="2783250"/>
          </a:xfrm>
          <a:custGeom>
            <a:avLst/>
            <a:gdLst/>
            <a:ahLst/>
            <a:cxnLst/>
            <a:rect l="l" t="t" r="r" b="b"/>
            <a:pathLst>
              <a:path w="3273238" h="3383891" extrusionOk="0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96;g2f42790238e_0_0" descr="A black electronic device with buttons and knobs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17000" r="15239"/>
          <a:stretch/>
        </p:blipFill>
        <p:spPr>
          <a:xfrm>
            <a:off x="9101161" y="3315797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 extrusionOk="0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7" name="Google Shape;97;g2f42790238e_0_0" descr="A black and white keyboar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l="21387" r="11861"/>
          <a:stretch/>
        </p:blipFill>
        <p:spPr>
          <a:xfrm>
            <a:off x="4566849" y="3002174"/>
            <a:ext cx="3024104" cy="3024104"/>
          </a:xfrm>
          <a:custGeom>
            <a:avLst/>
            <a:gdLst/>
            <a:ahLst/>
            <a:cxnLst/>
            <a:rect l="l" t="t" r="r" b="b"/>
            <a:pathLst>
              <a:path w="2852928" h="2852928" extrusionOk="0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Watch and Discuss the Theremin</a:t>
            </a:r>
            <a:endParaRPr/>
          </a:p>
        </p:txBody>
      </p:sp>
      <p:grpSp>
        <p:nvGrpSpPr>
          <p:cNvPr id="103" name="Google Shape;103;p4"/>
          <p:cNvGrpSpPr/>
          <p:nvPr/>
        </p:nvGrpSpPr>
        <p:grpSpPr>
          <a:xfrm>
            <a:off x="2113438" y="1412249"/>
            <a:ext cx="7965125" cy="4484850"/>
            <a:chOff x="2113438" y="1412249"/>
            <a:chExt cx="7965125" cy="4484850"/>
          </a:xfrm>
        </p:grpSpPr>
        <p:pic>
          <p:nvPicPr>
            <p:cNvPr id="104" name="Google Shape;104;p4" title="E7_Image_ClaraRockmore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113438" y="1412249"/>
              <a:ext cx="7965125" cy="4484850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05" name="Google Shape;105;p4">
              <a:hlinkClick r:id="" action="ppaction://hlinkshowjump?jump=nextslide"/>
            </p:cNvPr>
            <p:cNvSpPr/>
            <p:nvPr/>
          </p:nvSpPr>
          <p:spPr>
            <a:xfrm rot="5400000">
              <a:off x="5865175" y="3455769"/>
              <a:ext cx="461650" cy="39780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7_Video_ClaraRockmore.mp4">
            <a:hlinkClick r:id="" action="ppaction://media"/>
            <a:extLst>
              <a:ext uri="{FF2B5EF4-FFF2-40B4-BE49-F238E27FC236}">
                <a16:creationId xmlns:a16="http://schemas.microsoft.com/office/drawing/2014/main" id="{D473B690-2E38-A01C-64C3-616EDF013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91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 flipH="1">
            <a:off x="468375" y="1411909"/>
            <a:ext cx="4358100" cy="30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Watch and Discuss the Hammond Novachord</a:t>
            </a:r>
            <a:endParaRPr/>
          </a:p>
        </p:txBody>
      </p:sp>
      <p:pic>
        <p:nvPicPr>
          <p:cNvPr id="116" name="Google Shape;116;p5" title="Hammond Novachord at Sweetwater — Daniel Fisher">
            <a:hlinkClick r:id="" action="ppaction://hlinkshowjump?jump=nextslide"/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26475" y="593279"/>
            <a:ext cx="6654000" cy="5058300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Google Shape;117;p5">
            <a:hlinkClick r:id="" action="ppaction://hlinkshowjump?jump=nextslide"/>
          </p:cNvPr>
          <p:cNvSpPr/>
          <p:nvPr/>
        </p:nvSpPr>
        <p:spPr>
          <a:xfrm rot="5400000">
            <a:off x="8430487" y="3001322"/>
            <a:ext cx="286504" cy="242221"/>
          </a:xfrm>
          <a:prstGeom prst="flowChartExtract">
            <a:avLst/>
          </a:prstGeom>
          <a:solidFill>
            <a:srgbClr val="01486B"/>
          </a:solidFill>
          <a:ln w="28575" cap="flat" cmpd="sng">
            <a:solidFill>
              <a:srgbClr val="47C5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7_Video_HammondNovachordatSweetwater.mp4">
            <a:hlinkClick r:id="" action="ppaction://media"/>
            <a:extLst>
              <a:ext uri="{FF2B5EF4-FFF2-40B4-BE49-F238E27FC236}">
                <a16:creationId xmlns:a16="http://schemas.microsoft.com/office/drawing/2014/main" id="{0B2BDD0C-DC58-1917-332E-DB20355008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35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>
            <a:spLocks noGrp="1"/>
          </p:cNvSpPr>
          <p:nvPr>
            <p:ph type="title"/>
          </p:nvPr>
        </p:nvSpPr>
        <p:spPr>
          <a:xfrm>
            <a:off x="656825" y="1487625"/>
            <a:ext cx="3586500" cy="28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Watch and Discuss the Abelton Push</a:t>
            </a:r>
            <a:endParaRPr sz="3000"/>
          </a:p>
        </p:txBody>
      </p:sp>
      <p:grpSp>
        <p:nvGrpSpPr>
          <p:cNvPr id="128" name="Google Shape;128;p6"/>
          <p:cNvGrpSpPr/>
          <p:nvPr/>
        </p:nvGrpSpPr>
        <p:grpSpPr>
          <a:xfrm>
            <a:off x="3989123" y="947380"/>
            <a:ext cx="7492274" cy="4435316"/>
            <a:chOff x="6460500" y="1743450"/>
            <a:chExt cx="4229100" cy="2381250"/>
          </a:xfrm>
        </p:grpSpPr>
        <p:pic>
          <p:nvPicPr>
            <p:cNvPr id="129" name="Google Shape;129;p6" title="E7_Image_TecBeatz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60500" y="1743450"/>
              <a:ext cx="4229100" cy="2381250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30" name="Google Shape;130;p6">
              <a:hlinkClick r:id="" action="ppaction://hlinkshowjump?jump=nextslide"/>
            </p:cNvPr>
            <p:cNvSpPr/>
            <p:nvPr/>
          </p:nvSpPr>
          <p:spPr>
            <a:xfrm rot="5400000">
              <a:off x="8431787" y="2812972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Macintosh PowerPoint</Application>
  <PresentationFormat>Widescreen</PresentationFormat>
  <Paragraphs>13</Paragraphs>
  <Slides>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Play</vt:lpstr>
      <vt:lpstr>Barlow</vt:lpstr>
      <vt:lpstr>Roboto</vt:lpstr>
      <vt:lpstr>Barlow Medium</vt:lpstr>
      <vt:lpstr>Arial</vt:lpstr>
      <vt:lpstr>Build on Music!</vt:lpstr>
      <vt:lpstr>PowerPoint Presentation</vt:lpstr>
      <vt:lpstr>Emerging Technology:  Making Music Electronic</vt:lpstr>
      <vt:lpstr>Lesson Objectives</vt:lpstr>
      <vt:lpstr>What do you notice?</vt:lpstr>
      <vt:lpstr>Watch and Discuss the Theremin</vt:lpstr>
      <vt:lpstr>PowerPoint Presentation</vt:lpstr>
      <vt:lpstr>Watch and Discuss the Hammond Novachord</vt:lpstr>
      <vt:lpstr>PowerPoint Presentation</vt:lpstr>
      <vt:lpstr>Watch and Discuss the Abelton Push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 Pepper</cp:lastModifiedBy>
  <cp:revision>2</cp:revision>
  <dcterms:created xsi:type="dcterms:W3CDTF">2024-05-27T10:57:34Z</dcterms:created>
  <dcterms:modified xsi:type="dcterms:W3CDTF">2026-08-28T17:41:43Z</dcterms:modified>
</cp:coreProperties>
</file>