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1"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9144000" cy="5143500" type="screen16x9"/>
  <p:notesSz cx="6858000" cy="9144000"/>
  <p:embeddedFontLst>
    <p:embeddedFont>
      <p:font typeface="Barlow" pitchFamily="2" charset="77"/>
      <p:regular r:id="rId24"/>
      <p:bold r:id="rId25"/>
      <p:italic r:id="rId26"/>
      <p:boldItalic r:id="rId27"/>
    </p:embeddedFont>
    <p:embeddedFont>
      <p:font typeface="Barlow Medium" panose="020F0502020204030204" pitchFamily="34" charset="0"/>
      <p:regular r:id="rId28"/>
      <p:bold r:id="rId29"/>
      <p:italic r:id="rId30"/>
      <p:boldItalic r:id="rId31"/>
    </p:embeddedFont>
    <p:embeddedFont>
      <p:font typeface="Roboto" panose="02000000000000000000" pitchFamily="2" charset="0"/>
      <p:regular r:id="rId32"/>
      <p:bold r:id="rId33"/>
      <p:italic r:id="rId34"/>
      <p:boldItalic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60" d="100"/>
          <a:sy n="160"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font" Target="fonts/font12.fntdata"/><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2fdd92cf7e1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2fdd92cf7e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2efdb1d8682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2efdb1d868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2efdb1d8682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2efdb1d8682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143000" lvl="0" indent="-304800" algn="l" rtl="0">
              <a:lnSpc>
                <a:spcPct val="115000"/>
              </a:lnSpc>
              <a:spcBef>
                <a:spcPts val="0"/>
              </a:spcBef>
              <a:spcAft>
                <a:spcPts val="0"/>
              </a:spcAft>
              <a:buClr>
                <a:schemeClr val="dk1"/>
              </a:buClr>
              <a:buSzPts val="1200"/>
              <a:buFont typeface="Calibri"/>
              <a:buChar char="○"/>
            </a:pPr>
            <a:r>
              <a:rPr lang="en" sz="1200">
                <a:solidFill>
                  <a:schemeClr val="dk1"/>
                </a:solidFill>
                <a:latin typeface="Calibri"/>
                <a:ea typeface="Calibri"/>
                <a:cs typeface="Calibri"/>
                <a:sym typeface="Calibri"/>
              </a:rPr>
              <a:t>Note that differences may not be readily apparent to the naked eye. </a:t>
            </a: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g2efdb1d8682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 name="Google Shape;86;g2efdb1d8682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2efdb1d8682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2efdb1d8682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efdb1d8682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2efdb1d8682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f00f55907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f00f55907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efdb1d8682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efdb1d8682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efdb1d8682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2efdb1d8682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efdb1d8682_0_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2efdb1d8682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2f60856ff50_1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2f60856ff50_1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835c935314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835c93531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g2efdb1d8682_0_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7" name="Google Shape;147;g2efdb1d8682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f39d14e98b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f39d14e98b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2efdb1d8682_0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2efdb1d868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f39d14e98b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f39d14e98b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2efdb1d8682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2efdb1d8682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g2efdb1d8682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1" name="Google Shape;181;g2efdb1d8682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2f2432c677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2f2432c677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g302a66a60cc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2" name="Google Shape;192;g302a66a60cc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p2"/>
          <p:cNvSpPr txBox="1">
            <a:spLocks noGrp="1"/>
          </p:cNvSpPr>
          <p:nvPr>
            <p:ph type="ctrTitle"/>
          </p:nvPr>
        </p:nvSpPr>
        <p:spPr>
          <a:xfrm>
            <a:off x="311700" y="744575"/>
            <a:ext cx="8520600" cy="1771500"/>
          </a:xfrm>
          <a:prstGeom prst="rect">
            <a:avLst/>
          </a:prstGeom>
        </p:spPr>
        <p:txBody>
          <a:bodyPr spcFirstLastPara="1" wrap="square" lIns="91425" tIns="91425" rIns="91425" bIns="91425" anchor="b" anchorCtr="0">
            <a:normAutofit/>
          </a:bodyPr>
          <a:lstStyle>
            <a:lvl1pPr lvl="0" algn="ctr">
              <a:spcBef>
                <a:spcPts val="0"/>
              </a:spcBef>
              <a:spcAft>
                <a:spcPts val="0"/>
              </a:spcAft>
              <a:buSzPts val="4300"/>
              <a:buFont typeface="Barlow"/>
              <a:buNone/>
              <a:defRPr sz="4300" b="1">
                <a:latin typeface="Barlow"/>
                <a:ea typeface="Barlow"/>
                <a:cs typeface="Barlow"/>
                <a:sym typeface="Barlow"/>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2" name="Google Shape;12;p2"/>
          <p:cNvSpPr txBox="1">
            <a:spLocks noGrp="1"/>
          </p:cNvSpPr>
          <p:nvPr>
            <p:ph type="subTitle" idx="1"/>
          </p:nvPr>
        </p:nvSpPr>
        <p:spPr>
          <a:xfrm>
            <a:off x="311700" y="2516075"/>
            <a:ext cx="8520600" cy="1110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Barlow"/>
              <a:buNone/>
              <a:defRPr sz="2800">
                <a:latin typeface="Barlow"/>
                <a:ea typeface="Barlow"/>
                <a:cs typeface="Barlow"/>
                <a:sym typeface="Barlow"/>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3" name="Google Shape;13;p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Font typeface="Barlow"/>
              <a:buNone/>
              <a:defRPr sz="3600" b="1">
                <a:latin typeface="Barlow"/>
                <a:ea typeface="Barlow"/>
                <a:cs typeface="Barlow"/>
                <a:sym typeface="Barlow"/>
              </a:defRPr>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6" name="Google Shape;16;p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426600" y="620050"/>
            <a:ext cx="8290800" cy="572700"/>
          </a:xfrm>
          <a:prstGeom prst="rect">
            <a:avLst/>
          </a:prstGeom>
        </p:spPr>
        <p:txBody>
          <a:bodyPr spcFirstLastPara="1" wrap="square" lIns="91425" tIns="91425" rIns="91425" bIns="91425" anchor="t" anchorCtr="0">
            <a:normAutofit/>
          </a:bodyPr>
          <a:lstStyle>
            <a:lvl1pPr lvl="0" algn="ctr">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9" name="Google Shape;19;p4"/>
          <p:cNvSpPr txBox="1">
            <a:spLocks noGrp="1"/>
          </p:cNvSpPr>
          <p:nvPr>
            <p:ph type="body" idx="1"/>
          </p:nvPr>
        </p:nvSpPr>
        <p:spPr>
          <a:xfrm>
            <a:off x="1088875" y="1443100"/>
            <a:ext cx="7097400" cy="27420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b="1">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524775" y="1152475"/>
            <a:ext cx="7930500" cy="30465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42900">
              <a:spcBef>
                <a:spcPts val="0"/>
              </a:spcBef>
              <a:spcAft>
                <a:spcPts val="0"/>
              </a:spcAft>
              <a:buSzPts val="1800"/>
              <a:buFont typeface="Barlow"/>
              <a:buChar char="○"/>
              <a:defRPr sz="1800">
                <a:latin typeface="Barlow"/>
                <a:ea typeface="Barlow"/>
                <a:cs typeface="Barlow"/>
                <a:sym typeface="Barlow"/>
              </a:defRPr>
            </a:lvl2pPr>
            <a:lvl3pPr marL="1371600" lvl="2" indent="-342900">
              <a:spcBef>
                <a:spcPts val="0"/>
              </a:spcBef>
              <a:spcAft>
                <a:spcPts val="0"/>
              </a:spcAft>
              <a:buSzPts val="1800"/>
              <a:buFont typeface="Barlow"/>
              <a:buChar char="■"/>
              <a:defRPr sz="1800">
                <a:latin typeface="Barlow"/>
                <a:ea typeface="Barlow"/>
                <a:cs typeface="Barlow"/>
                <a:sym typeface="Barlow"/>
              </a:defRPr>
            </a:lvl3pPr>
            <a:lvl4pPr marL="1828800" lvl="3" indent="-342900">
              <a:spcBef>
                <a:spcPts val="0"/>
              </a:spcBef>
              <a:spcAft>
                <a:spcPts val="0"/>
              </a:spcAft>
              <a:buSzPts val="1800"/>
              <a:buFont typeface="Barlow"/>
              <a:buChar char="●"/>
              <a:defRPr sz="1800">
                <a:latin typeface="Barlow"/>
                <a:ea typeface="Barlow"/>
                <a:cs typeface="Barlow"/>
                <a:sym typeface="Barlow"/>
              </a:defRPr>
            </a:lvl4pPr>
            <a:lvl5pPr marL="2286000" lvl="4" indent="-342900">
              <a:spcBef>
                <a:spcPts val="0"/>
              </a:spcBef>
              <a:spcAft>
                <a:spcPts val="0"/>
              </a:spcAft>
              <a:buSzPts val="1800"/>
              <a:buFont typeface="Barlow"/>
              <a:buChar char="○"/>
              <a:defRPr sz="1800">
                <a:latin typeface="Barlow"/>
                <a:ea typeface="Barlow"/>
                <a:cs typeface="Barlow"/>
                <a:sym typeface="Barlow"/>
              </a:defRPr>
            </a:lvl5pPr>
            <a:lvl6pPr marL="2743200" lvl="5" indent="-342900">
              <a:spcBef>
                <a:spcPts val="0"/>
              </a:spcBef>
              <a:spcAft>
                <a:spcPts val="0"/>
              </a:spcAft>
              <a:buSzPts val="1800"/>
              <a:buFont typeface="Barlow"/>
              <a:buChar char="■"/>
              <a:defRPr sz="1800">
                <a:latin typeface="Barlow"/>
                <a:ea typeface="Barlow"/>
                <a:cs typeface="Barlow"/>
                <a:sym typeface="Barlow"/>
              </a:defRPr>
            </a:lvl6pPr>
            <a:lvl7pPr marL="3200400" lvl="6" indent="-342900">
              <a:spcBef>
                <a:spcPts val="0"/>
              </a:spcBef>
              <a:spcAft>
                <a:spcPts val="0"/>
              </a:spcAft>
              <a:buSzPts val="1800"/>
              <a:buFont typeface="Barlow"/>
              <a:buChar char="●"/>
              <a:defRPr sz="1800">
                <a:latin typeface="Barlow"/>
                <a:ea typeface="Barlow"/>
                <a:cs typeface="Barlow"/>
                <a:sym typeface="Barlow"/>
              </a:defRPr>
            </a:lvl7pPr>
            <a:lvl8pPr marL="3657600" lvl="7" indent="-342900">
              <a:spcBef>
                <a:spcPts val="0"/>
              </a:spcBef>
              <a:spcAft>
                <a:spcPts val="0"/>
              </a:spcAft>
              <a:buSzPts val="1800"/>
              <a:buFont typeface="Barlow"/>
              <a:buChar char="○"/>
              <a:defRPr sz="1800">
                <a:latin typeface="Barlow"/>
                <a:ea typeface="Barlow"/>
                <a:cs typeface="Barlow"/>
                <a:sym typeface="Barlow"/>
              </a:defRPr>
            </a:lvl8pPr>
            <a:lvl9pPr marL="4114800" lvl="8" indent="-342900">
              <a:spcBef>
                <a:spcPts val="0"/>
              </a:spcBef>
              <a:spcAft>
                <a:spcPts val="0"/>
              </a:spcAft>
              <a:buSzPts val="1800"/>
              <a:buFont typeface="Barlow"/>
              <a:buChar char="■"/>
              <a:defRPr sz="1800">
                <a:latin typeface="Barlow"/>
                <a:ea typeface="Barlow"/>
                <a:cs typeface="Barlow"/>
                <a:sym typeface="Barlow"/>
              </a:defRPr>
            </a:lvl9pPr>
          </a:lstStyle>
          <a:p>
            <a:endParaRPr/>
          </a:p>
        </p:txBody>
      </p:sp>
      <p:sp>
        <p:nvSpPr>
          <p:cNvPr id="23" name="Google Shape;23;p5"/>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Font typeface="Barlow"/>
              <a:buNone/>
              <a:defRPr b="1">
                <a:latin typeface="Barlow"/>
                <a:ea typeface="Barlow"/>
                <a:cs typeface="Barlow"/>
                <a:sym typeface="Barlow"/>
              </a:defRPr>
            </a:lvl2pPr>
            <a:lvl3pPr lvl="2">
              <a:spcBef>
                <a:spcPts val="0"/>
              </a:spcBef>
              <a:spcAft>
                <a:spcPts val="0"/>
              </a:spcAft>
              <a:buSzPts val="2800"/>
              <a:buFont typeface="Barlow"/>
              <a:buNone/>
              <a:defRPr b="1">
                <a:latin typeface="Barlow"/>
                <a:ea typeface="Barlow"/>
                <a:cs typeface="Barlow"/>
                <a:sym typeface="Barlow"/>
              </a:defRPr>
            </a:lvl3pPr>
            <a:lvl4pPr lvl="3">
              <a:spcBef>
                <a:spcPts val="0"/>
              </a:spcBef>
              <a:spcAft>
                <a:spcPts val="0"/>
              </a:spcAft>
              <a:buSzPts val="2800"/>
              <a:buFont typeface="Barlow"/>
              <a:buNone/>
              <a:defRPr b="1">
                <a:latin typeface="Barlow"/>
                <a:ea typeface="Barlow"/>
                <a:cs typeface="Barlow"/>
                <a:sym typeface="Barlow"/>
              </a:defRPr>
            </a:lvl4pPr>
            <a:lvl5pPr lvl="4">
              <a:spcBef>
                <a:spcPts val="0"/>
              </a:spcBef>
              <a:spcAft>
                <a:spcPts val="0"/>
              </a:spcAft>
              <a:buSzPts val="2800"/>
              <a:buFont typeface="Barlow"/>
              <a:buNone/>
              <a:defRPr b="1">
                <a:latin typeface="Barlow"/>
                <a:ea typeface="Barlow"/>
                <a:cs typeface="Barlow"/>
                <a:sym typeface="Barlow"/>
              </a:defRPr>
            </a:lvl5pPr>
            <a:lvl6pPr lvl="5">
              <a:spcBef>
                <a:spcPts val="0"/>
              </a:spcBef>
              <a:spcAft>
                <a:spcPts val="0"/>
              </a:spcAft>
              <a:buSzPts val="2800"/>
              <a:buFont typeface="Barlow"/>
              <a:buNone/>
              <a:defRPr b="1">
                <a:latin typeface="Barlow"/>
                <a:ea typeface="Barlow"/>
                <a:cs typeface="Barlow"/>
                <a:sym typeface="Barlow"/>
              </a:defRPr>
            </a:lvl6pPr>
            <a:lvl7pPr lvl="6">
              <a:spcBef>
                <a:spcPts val="0"/>
              </a:spcBef>
              <a:spcAft>
                <a:spcPts val="0"/>
              </a:spcAft>
              <a:buSzPts val="2800"/>
              <a:buFont typeface="Barlow"/>
              <a:buNone/>
              <a:defRPr b="1">
                <a:latin typeface="Barlow"/>
                <a:ea typeface="Barlow"/>
                <a:cs typeface="Barlow"/>
                <a:sym typeface="Barlow"/>
              </a:defRPr>
            </a:lvl7pPr>
            <a:lvl8pPr lvl="7">
              <a:spcBef>
                <a:spcPts val="0"/>
              </a:spcBef>
              <a:spcAft>
                <a:spcPts val="0"/>
              </a:spcAft>
              <a:buSzPts val="2800"/>
              <a:buFont typeface="Barlow"/>
              <a:buNone/>
              <a:defRPr b="1">
                <a:latin typeface="Barlow"/>
                <a:ea typeface="Barlow"/>
                <a:cs typeface="Barlow"/>
                <a:sym typeface="Barlow"/>
              </a:defRPr>
            </a:lvl8pPr>
            <a:lvl9pPr lvl="8">
              <a:spcBef>
                <a:spcPts val="0"/>
              </a:spcBef>
              <a:spcAft>
                <a:spcPts val="0"/>
              </a:spcAft>
              <a:buSzPts val="2800"/>
              <a:buFont typeface="Barlow"/>
              <a:buNone/>
              <a:defRPr b="1">
                <a:latin typeface="Barlow"/>
                <a:ea typeface="Barlow"/>
                <a:cs typeface="Barlow"/>
                <a:sym typeface="Barlow"/>
              </a:defRPr>
            </a:lvl9pPr>
          </a:lstStyle>
          <a:p>
            <a:endParaRPr/>
          </a:p>
        </p:txBody>
      </p:sp>
      <p:sp>
        <p:nvSpPr>
          <p:cNvPr id="26" name="Google Shape;26;p6"/>
          <p:cNvSpPr txBox="1">
            <a:spLocks noGrp="1"/>
          </p:cNvSpPr>
          <p:nvPr>
            <p:ph type="body" idx="1"/>
          </p:nvPr>
        </p:nvSpPr>
        <p:spPr>
          <a:xfrm>
            <a:off x="341100" y="1152475"/>
            <a:ext cx="39705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7" name="Google Shape;27;p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36550">
              <a:spcBef>
                <a:spcPts val="0"/>
              </a:spcBef>
              <a:spcAft>
                <a:spcPts val="0"/>
              </a:spcAft>
              <a:buSzPts val="1700"/>
              <a:buChar char="●"/>
              <a:defRPr sz="17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28" name="Google Shape;28;p6"/>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498525" y="445025"/>
            <a:ext cx="81798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Font typeface="Barlow"/>
              <a:buNone/>
              <a:defRPr>
                <a:latin typeface="Barlow"/>
                <a:ea typeface="Barlow"/>
                <a:cs typeface="Barlow"/>
                <a:sym typeface="Barlow"/>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31" name="Google Shape;31;p7"/>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78375" y="1103300"/>
            <a:ext cx="36909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200"/>
              <a:buFont typeface="Barlow"/>
              <a:buNone/>
              <a:defRPr sz="2200">
                <a:latin typeface="Barlow"/>
                <a:ea typeface="Barlow"/>
                <a:cs typeface="Barlow"/>
                <a:sym typeface="Barlow"/>
              </a:defRPr>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4" name="Google Shape;34;p8"/>
          <p:cNvSpPr txBox="1">
            <a:spLocks noGrp="1"/>
          </p:cNvSpPr>
          <p:nvPr>
            <p:ph type="body" idx="1"/>
          </p:nvPr>
        </p:nvSpPr>
        <p:spPr>
          <a:xfrm>
            <a:off x="478375" y="2000250"/>
            <a:ext cx="3379200" cy="2568900"/>
          </a:xfrm>
          <a:prstGeom prst="rect">
            <a:avLst/>
          </a:prstGeom>
        </p:spPr>
        <p:txBody>
          <a:bodyPr spcFirstLastPara="1" wrap="square" lIns="91425" tIns="91425" rIns="91425" bIns="91425" anchor="t" anchorCtr="0">
            <a:normAutofit/>
          </a:bodyPr>
          <a:lstStyle>
            <a:lvl1pPr marL="457200" lvl="0" indent="-355600">
              <a:spcBef>
                <a:spcPts val="0"/>
              </a:spcBef>
              <a:spcAft>
                <a:spcPts val="0"/>
              </a:spcAft>
              <a:buSzPts val="2000"/>
              <a:buChar char="●"/>
              <a:defRPr sz="2000"/>
            </a:lvl1pPr>
            <a:lvl2pPr marL="914400" lvl="1" indent="-323850">
              <a:spcBef>
                <a:spcPts val="0"/>
              </a:spcBef>
              <a:spcAft>
                <a:spcPts val="0"/>
              </a:spcAft>
              <a:buSzPts val="1500"/>
              <a:buChar char="○"/>
              <a:defRPr sz="1500"/>
            </a:lvl2pPr>
            <a:lvl3pPr marL="1371600" lvl="2" indent="-323850">
              <a:spcBef>
                <a:spcPts val="0"/>
              </a:spcBef>
              <a:spcAft>
                <a:spcPts val="0"/>
              </a:spcAft>
              <a:buSzPts val="1500"/>
              <a:buChar char="■"/>
              <a:defRPr sz="1500"/>
            </a:lvl3pPr>
            <a:lvl4pPr marL="1828800" lvl="3" indent="-323850">
              <a:spcBef>
                <a:spcPts val="0"/>
              </a:spcBef>
              <a:spcAft>
                <a:spcPts val="0"/>
              </a:spcAft>
              <a:buSzPts val="1500"/>
              <a:buChar char="●"/>
              <a:defRPr sz="1500"/>
            </a:lvl4pPr>
            <a:lvl5pPr marL="2286000" lvl="4" indent="-323850">
              <a:spcBef>
                <a:spcPts val="0"/>
              </a:spcBef>
              <a:spcAft>
                <a:spcPts val="0"/>
              </a:spcAft>
              <a:buSzPts val="1500"/>
              <a:buChar char="○"/>
              <a:defRPr sz="1500"/>
            </a:lvl5pPr>
            <a:lvl6pPr marL="2743200" lvl="5" indent="-323850">
              <a:spcBef>
                <a:spcPts val="0"/>
              </a:spcBef>
              <a:spcAft>
                <a:spcPts val="0"/>
              </a:spcAft>
              <a:buSzPts val="1500"/>
              <a:buChar char="■"/>
              <a:defRPr sz="1500"/>
            </a:lvl6pPr>
            <a:lvl7pPr marL="3200400" lvl="6" indent="-323850">
              <a:spcBef>
                <a:spcPts val="0"/>
              </a:spcBef>
              <a:spcAft>
                <a:spcPts val="0"/>
              </a:spcAft>
              <a:buSzPts val="1500"/>
              <a:buChar char="●"/>
              <a:defRPr sz="1500"/>
            </a:lvl7pPr>
            <a:lvl8pPr marL="3657600" lvl="7" indent="-323850">
              <a:spcBef>
                <a:spcPts val="0"/>
              </a:spcBef>
              <a:spcAft>
                <a:spcPts val="0"/>
              </a:spcAft>
              <a:buSzPts val="1500"/>
              <a:buChar char="○"/>
              <a:defRPr sz="1500"/>
            </a:lvl8pPr>
            <a:lvl9pPr marL="4114800" lvl="8" indent="-323850">
              <a:spcBef>
                <a:spcPts val="0"/>
              </a:spcBef>
              <a:spcAft>
                <a:spcPts val="0"/>
              </a:spcAft>
              <a:buSzPts val="1500"/>
              <a:buChar char="■"/>
              <a:defRPr sz="1500"/>
            </a:lvl9pPr>
          </a:lstStyle>
          <a:p>
            <a:endParaRPr/>
          </a:p>
        </p:txBody>
      </p:sp>
      <p:sp>
        <p:nvSpPr>
          <p:cNvPr id="35" name="Google Shape;35;p8"/>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6" name="Google Shape;36;p8"/>
          <p:cNvSpPr/>
          <p:nvPr/>
        </p:nvSpPr>
        <p:spPr>
          <a:xfrm>
            <a:off x="4530075" y="259025"/>
            <a:ext cx="4351500" cy="4236000"/>
          </a:xfrm>
          <a:prstGeom prst="roundRect">
            <a:avLst>
              <a:gd name="adj" fmla="val 3739"/>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p9"/>
          <p:cNvSpPr txBox="1">
            <a:spLocks noGrp="1"/>
          </p:cNvSpPr>
          <p:nvPr>
            <p:ph type="title"/>
          </p:nvPr>
        </p:nvSpPr>
        <p:spPr>
          <a:xfrm>
            <a:off x="367325" y="329275"/>
            <a:ext cx="8431500" cy="516900"/>
          </a:xfrm>
          <a:prstGeom prst="rect">
            <a:avLst/>
          </a:prstGeom>
        </p:spPr>
        <p:txBody>
          <a:bodyPr spcFirstLastPara="1" wrap="square" lIns="91425" tIns="91425" rIns="91425" bIns="91425" anchor="b" anchorCtr="0">
            <a:normAutofit/>
          </a:bodyPr>
          <a:lstStyle>
            <a:lvl1pPr lvl="0" rtl="0">
              <a:spcBef>
                <a:spcPts val="0"/>
              </a:spcBef>
              <a:spcAft>
                <a:spcPts val="0"/>
              </a:spcAft>
              <a:buSzPts val="2200"/>
              <a:buFont typeface="Barlow"/>
              <a:buNone/>
              <a:defRPr sz="2200">
                <a:latin typeface="Barlow"/>
                <a:ea typeface="Barlow"/>
                <a:cs typeface="Barlow"/>
                <a:sym typeface="Barlow"/>
              </a:defRPr>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9" name="Google Shape;39;p9"/>
          <p:cNvSpPr txBox="1">
            <a:spLocks noGrp="1"/>
          </p:cNvSpPr>
          <p:nvPr>
            <p:ph type="body" idx="1"/>
          </p:nvPr>
        </p:nvSpPr>
        <p:spPr>
          <a:xfrm>
            <a:off x="367325" y="846175"/>
            <a:ext cx="8431500" cy="964200"/>
          </a:xfrm>
          <a:prstGeom prst="rect">
            <a:avLst/>
          </a:prstGeom>
        </p:spPr>
        <p:txBody>
          <a:bodyPr spcFirstLastPara="1" wrap="square" lIns="91425" tIns="91425" rIns="91425" bIns="91425" anchor="t" anchorCtr="0">
            <a:normAutofit/>
          </a:bodyPr>
          <a:lstStyle>
            <a:lvl1pPr marL="457200" lvl="0" indent="-355600" rtl="0">
              <a:spcBef>
                <a:spcPts val="0"/>
              </a:spcBef>
              <a:spcAft>
                <a:spcPts val="0"/>
              </a:spcAft>
              <a:buSzPts val="2000"/>
              <a:buChar char="●"/>
              <a:defRPr sz="2000"/>
            </a:lvl1pPr>
            <a:lvl2pPr marL="914400" lvl="1" indent="-323850" rtl="0">
              <a:spcBef>
                <a:spcPts val="0"/>
              </a:spcBef>
              <a:spcAft>
                <a:spcPts val="0"/>
              </a:spcAft>
              <a:buSzPts val="1500"/>
              <a:buChar char="○"/>
              <a:defRPr sz="1500"/>
            </a:lvl2pPr>
            <a:lvl3pPr marL="1371600" lvl="2" indent="-323850" rtl="0">
              <a:spcBef>
                <a:spcPts val="0"/>
              </a:spcBef>
              <a:spcAft>
                <a:spcPts val="0"/>
              </a:spcAft>
              <a:buSzPts val="1500"/>
              <a:buChar char="■"/>
              <a:defRPr sz="1500"/>
            </a:lvl3pPr>
            <a:lvl4pPr marL="1828800" lvl="3" indent="-323850" rtl="0">
              <a:spcBef>
                <a:spcPts val="0"/>
              </a:spcBef>
              <a:spcAft>
                <a:spcPts val="0"/>
              </a:spcAft>
              <a:buSzPts val="1500"/>
              <a:buChar char="●"/>
              <a:defRPr sz="1500"/>
            </a:lvl4pPr>
            <a:lvl5pPr marL="2286000" lvl="4" indent="-323850" rtl="0">
              <a:spcBef>
                <a:spcPts val="0"/>
              </a:spcBef>
              <a:spcAft>
                <a:spcPts val="0"/>
              </a:spcAft>
              <a:buSzPts val="1500"/>
              <a:buChar char="○"/>
              <a:defRPr sz="1500"/>
            </a:lvl5pPr>
            <a:lvl6pPr marL="2743200" lvl="5" indent="-323850" rtl="0">
              <a:spcBef>
                <a:spcPts val="0"/>
              </a:spcBef>
              <a:spcAft>
                <a:spcPts val="0"/>
              </a:spcAft>
              <a:buSzPts val="1500"/>
              <a:buChar char="■"/>
              <a:defRPr sz="1500"/>
            </a:lvl6pPr>
            <a:lvl7pPr marL="3200400" lvl="6" indent="-323850" rtl="0">
              <a:spcBef>
                <a:spcPts val="0"/>
              </a:spcBef>
              <a:spcAft>
                <a:spcPts val="0"/>
              </a:spcAft>
              <a:buSzPts val="1500"/>
              <a:buChar char="●"/>
              <a:defRPr sz="1500"/>
            </a:lvl7pPr>
            <a:lvl8pPr marL="3657600" lvl="7" indent="-323850" rtl="0">
              <a:spcBef>
                <a:spcPts val="0"/>
              </a:spcBef>
              <a:spcAft>
                <a:spcPts val="0"/>
              </a:spcAft>
              <a:buSzPts val="1500"/>
              <a:buChar char="○"/>
              <a:defRPr sz="1500"/>
            </a:lvl8pPr>
            <a:lvl9pPr marL="4114800" lvl="8" indent="-323850" rtl="0">
              <a:spcBef>
                <a:spcPts val="0"/>
              </a:spcBef>
              <a:spcAft>
                <a:spcPts val="0"/>
              </a:spcAft>
              <a:buSzPts val="1500"/>
              <a:buChar char="■"/>
              <a:defRPr sz="1500"/>
            </a:lvl9pPr>
          </a:lstStyle>
          <a:p>
            <a:endParaRPr/>
          </a:p>
        </p:txBody>
      </p:sp>
      <p:sp>
        <p:nvSpPr>
          <p:cNvPr id="40" name="Google Shape;40;p9"/>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1" name="Google Shape;41;p9"/>
          <p:cNvSpPr/>
          <p:nvPr/>
        </p:nvSpPr>
        <p:spPr>
          <a:xfrm>
            <a:off x="284075" y="1810375"/>
            <a:ext cx="8589300" cy="2684700"/>
          </a:xfrm>
          <a:prstGeom prst="roundRect">
            <a:avLst>
              <a:gd name="adj" fmla="val 6132"/>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p10"/>
          <p:cNvSpPr txBox="1">
            <a:spLocks noGrp="1"/>
          </p:cNvSpPr>
          <p:nvPr>
            <p:ph type="title"/>
          </p:nvPr>
        </p:nvSpPr>
        <p:spPr>
          <a:xfrm>
            <a:off x="483675" y="424650"/>
            <a:ext cx="8043600" cy="3872700"/>
          </a:xfrm>
          <a:prstGeom prst="rect">
            <a:avLst/>
          </a:prstGeom>
        </p:spPr>
        <p:txBody>
          <a:bodyPr spcFirstLastPara="1" wrap="square" lIns="91425" tIns="91425" rIns="91425" bIns="91425" anchor="ctr" anchorCtr="0">
            <a:normAutofit/>
          </a:bodyPr>
          <a:lstStyle>
            <a:lvl1pPr lvl="0" algn="ctr">
              <a:spcBef>
                <a:spcPts val="0"/>
              </a:spcBef>
              <a:spcAft>
                <a:spcPts val="0"/>
              </a:spcAft>
              <a:buClr>
                <a:schemeClr val="accent1"/>
              </a:buClr>
              <a:buSzPts val="4800"/>
              <a:buFont typeface="Barlow"/>
              <a:buNone/>
              <a:defRPr sz="4800">
                <a:solidFill>
                  <a:schemeClr val="accent1"/>
                </a:solidFill>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44" name="Google Shape;44;p10"/>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p11"/>
          <p:cNvSpPr/>
          <p:nvPr/>
        </p:nvSpPr>
        <p:spPr>
          <a:xfrm>
            <a:off x="4572000" y="246075"/>
            <a:ext cx="4294200" cy="4286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47;p11"/>
          <p:cNvSpPr txBox="1">
            <a:spLocks noGrp="1"/>
          </p:cNvSpPr>
          <p:nvPr>
            <p:ph type="title"/>
          </p:nvPr>
        </p:nvSpPr>
        <p:spPr>
          <a:xfrm>
            <a:off x="488525" y="11019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000"/>
              <a:buFont typeface="Barlow"/>
              <a:buNone/>
              <a:defRPr sz="4000">
                <a:latin typeface="Barlow"/>
                <a:ea typeface="Barlow"/>
                <a:cs typeface="Barlow"/>
                <a:sym typeface="Barlow"/>
              </a:defRPr>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8" name="Google Shape;48;p11"/>
          <p:cNvSpPr txBox="1">
            <a:spLocks noGrp="1"/>
          </p:cNvSpPr>
          <p:nvPr>
            <p:ph type="subTitle" idx="1"/>
          </p:nvPr>
        </p:nvSpPr>
        <p:spPr>
          <a:xfrm>
            <a:off x="488525" y="2691550"/>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Clr>
                <a:srgbClr val="666666"/>
              </a:buClr>
              <a:buSzPts val="2000"/>
              <a:buNone/>
              <a:defRPr sz="2000">
                <a:solidFill>
                  <a:srgbClr val="666666"/>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9" name="Google Shape;49;p11"/>
          <p:cNvSpPr txBox="1">
            <a:spLocks noGrp="1"/>
          </p:cNvSpPr>
          <p:nvPr>
            <p:ph type="body" idx="2"/>
          </p:nvPr>
        </p:nvSpPr>
        <p:spPr>
          <a:xfrm>
            <a:off x="4939500" y="610025"/>
            <a:ext cx="3443700" cy="35889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50" name="Google Shape;50;p11"/>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p12"/>
          <p:cNvSpPr txBox="1">
            <a:spLocks noGrp="1"/>
          </p:cNvSpPr>
          <p:nvPr>
            <p:ph type="body" idx="1"/>
          </p:nvPr>
        </p:nvSpPr>
        <p:spPr>
          <a:xfrm>
            <a:off x="318250" y="38894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53" name="Google Shape;53;p12"/>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p13"/>
          <p:cNvSpPr txBox="1">
            <a:spLocks noGrp="1"/>
          </p:cNvSpPr>
          <p:nvPr>
            <p:ph type="title" hasCustomPrompt="1"/>
          </p:nvPr>
        </p:nvSpPr>
        <p:spPr>
          <a:xfrm>
            <a:off x="311700" y="1394750"/>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6" name="Google Shape;56;p13"/>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57" name="Google Shape;57;p13"/>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p14"/>
          <p:cNvSpPr txBox="1">
            <a:spLocks noGrp="1"/>
          </p:cNvSpPr>
          <p:nvPr>
            <p:ph type="sldNum" idx="12"/>
          </p:nvPr>
        </p:nvSpPr>
        <p:spPr>
          <a:xfrm>
            <a:off x="8334375" y="4198950"/>
            <a:ext cx="464400" cy="333900"/>
          </a:xfrm>
          <a:prstGeom prst="rect">
            <a:avLst/>
          </a:prstGeom>
        </p:spPr>
        <p:txBody>
          <a:bodyPr spcFirstLastPara="1" wrap="square" lIns="91425" tIns="91425" rIns="91425" bIns="91425" anchor="ctr" anchorCtr="0">
            <a:normAutofit lnSpcReduction="10000"/>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5">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rgbClr val="01486B"/>
              </a:buClr>
              <a:buSzPts val="2800"/>
              <a:buFont typeface="Roboto"/>
              <a:buNone/>
              <a:defRPr sz="2800" b="1">
                <a:solidFill>
                  <a:srgbClr val="01486B"/>
                </a:solidFill>
                <a:latin typeface="Roboto"/>
                <a:ea typeface="Roboto"/>
                <a:cs typeface="Roboto"/>
                <a:sym typeface="Roboto"/>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Barlow Medium"/>
              <a:buChar char="●"/>
              <a:defRPr sz="1800">
                <a:solidFill>
                  <a:schemeClr val="dk2"/>
                </a:solidFill>
                <a:latin typeface="Barlow Medium"/>
                <a:ea typeface="Barlow Medium"/>
                <a:cs typeface="Barlow Medium"/>
                <a:sym typeface="Barlow Medium"/>
              </a:defRPr>
            </a:lvl1pPr>
            <a:lvl2pPr marL="914400" lvl="1"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2pPr>
            <a:lvl3pPr marL="1371600" lvl="2"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3pPr>
            <a:lvl4pPr marL="1828800" lvl="3"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4pPr>
            <a:lvl5pPr marL="2286000" lvl="4"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5pPr>
            <a:lvl6pPr marL="2743200" lvl="5"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6pPr>
            <a:lvl7pPr marL="3200400" lvl="6"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7pPr>
            <a:lvl8pPr marL="3657600" lvl="7"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8pPr>
            <a:lvl9pPr marL="4114800" lvl="8" indent="-317500">
              <a:lnSpc>
                <a:spcPct val="115000"/>
              </a:lnSpc>
              <a:spcBef>
                <a:spcPts val="0"/>
              </a:spcBef>
              <a:spcAft>
                <a:spcPts val="0"/>
              </a:spcAft>
              <a:buClr>
                <a:schemeClr val="dk2"/>
              </a:buClr>
              <a:buSzPts val="1400"/>
              <a:buFont typeface="Barlow"/>
              <a:buChar char="■"/>
              <a:defRPr>
                <a:solidFill>
                  <a:schemeClr val="dk2"/>
                </a:solidFill>
                <a:latin typeface="Barlow"/>
                <a:ea typeface="Barlow"/>
                <a:cs typeface="Barlow"/>
                <a:sym typeface="Barlow"/>
              </a:defRPr>
            </a:lvl9pPr>
          </a:lstStyle>
          <a:p>
            <a:endParaRPr/>
          </a:p>
        </p:txBody>
      </p:sp>
      <p:sp>
        <p:nvSpPr>
          <p:cNvPr id="8" name="Google Shape;8;p1"/>
          <p:cNvSpPr txBox="1">
            <a:spLocks noGrp="1"/>
          </p:cNvSpPr>
          <p:nvPr>
            <p:ph type="sldNum" idx="12"/>
          </p:nvPr>
        </p:nvSpPr>
        <p:spPr>
          <a:xfrm>
            <a:off x="8334375" y="4198950"/>
            <a:ext cx="464400" cy="333900"/>
          </a:xfrm>
          <a:prstGeom prst="rect">
            <a:avLst/>
          </a:prstGeom>
          <a:noFill/>
          <a:ln>
            <a:noFill/>
          </a:ln>
        </p:spPr>
        <p:txBody>
          <a:bodyPr spcFirstLastPara="1" wrap="square" lIns="91425" tIns="91425" rIns="91425" bIns="91425" anchor="ctr" anchorCtr="0">
            <a:normAutofit lnSpcReduction="10000"/>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txBox="1"/>
          <p:nvPr/>
        </p:nvSpPr>
        <p:spPr>
          <a:xfrm>
            <a:off x="7056850" y="4764750"/>
            <a:ext cx="2087100" cy="378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Clr>
                <a:schemeClr val="dk1"/>
              </a:buClr>
              <a:buSzPts val="1100"/>
              <a:buFont typeface="Arial"/>
              <a:buNone/>
            </a:pPr>
            <a:r>
              <a:rPr lang="en" sz="1300" b="1">
                <a:solidFill>
                  <a:schemeClr val="lt1"/>
                </a:solidFill>
                <a:latin typeface="Barlow"/>
                <a:ea typeface="Barlow"/>
                <a:cs typeface="Barlow"/>
                <a:sym typeface="Barlow"/>
              </a:rPr>
              <a:t>Finding Your Match</a:t>
            </a:r>
            <a:endParaRPr sz="13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1.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3.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3.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pic>
        <p:nvPicPr>
          <p:cNvPr id="64" name="Google Shape;64;p15"/>
          <p:cNvPicPr preferRelativeResize="0"/>
          <p:nvPr/>
        </p:nvPicPr>
        <p:blipFill>
          <a:blip r:embed="rId3">
            <a:alphaModFix/>
          </a:blip>
          <a:stretch>
            <a:fillRect/>
          </a:stretch>
        </p:blipFill>
        <p:spPr>
          <a:xfrm>
            <a:off x="0" y="0"/>
            <a:ext cx="9144000" cy="5129676"/>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6"/>
          <p:cNvSpPr txBox="1">
            <a:spLocks noGrp="1"/>
          </p:cNvSpPr>
          <p:nvPr>
            <p:ph type="ctrTitle"/>
          </p:nvPr>
        </p:nvSpPr>
        <p:spPr>
          <a:xfrm>
            <a:off x="311700" y="744575"/>
            <a:ext cx="8520600" cy="17715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r>
              <a:rPr lang="en"/>
              <a:t>Finding Your Match</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17"/>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Lesson Objectives	</a:t>
            </a:r>
            <a:endParaRPr/>
          </a:p>
        </p:txBody>
      </p:sp>
      <p:sp>
        <p:nvSpPr>
          <p:cNvPr id="75" name="Google Shape;75;p17"/>
          <p:cNvSpPr txBox="1">
            <a:spLocks noGrp="1"/>
          </p:cNvSpPr>
          <p:nvPr>
            <p:ph type="body" idx="1"/>
          </p:nvPr>
        </p:nvSpPr>
        <p:spPr>
          <a:xfrm>
            <a:off x="524775" y="1146600"/>
            <a:ext cx="7930500" cy="3046500"/>
          </a:xfrm>
          <a:prstGeom prst="rect">
            <a:avLst/>
          </a:prstGeom>
        </p:spPr>
        <p:txBody>
          <a:bodyPr spcFirstLastPara="1" wrap="square" lIns="91425" tIns="91425" rIns="91425" bIns="91425" anchor="t" anchorCtr="0">
            <a:normAutofit lnSpcReduction="20000"/>
          </a:bodyPr>
          <a:lstStyle/>
          <a:p>
            <a:pPr marL="457200" lvl="0" indent="-355600" algn="l" rtl="0">
              <a:spcBef>
                <a:spcPts val="0"/>
              </a:spcBef>
              <a:spcAft>
                <a:spcPts val="0"/>
              </a:spcAft>
              <a:buSzPts val="2000"/>
              <a:buChar char="●"/>
            </a:pPr>
            <a:r>
              <a:rPr lang="en"/>
              <a:t>Define the difference between “student” and “professional”.</a:t>
            </a:r>
            <a:br>
              <a:rPr lang="en"/>
            </a:br>
            <a:endParaRPr/>
          </a:p>
          <a:p>
            <a:pPr marL="457200" lvl="0" indent="-355600" algn="l" rtl="0">
              <a:spcBef>
                <a:spcPts val="0"/>
              </a:spcBef>
              <a:spcAft>
                <a:spcPts val="0"/>
              </a:spcAft>
              <a:buSzPts val="2000"/>
              <a:buChar char="●"/>
            </a:pPr>
            <a:r>
              <a:rPr lang="en"/>
              <a:t>Describe the innovations in materials used to create woodwind and/or brass instruments.</a:t>
            </a:r>
            <a:br>
              <a:rPr lang="en"/>
            </a:br>
            <a:endParaRPr/>
          </a:p>
          <a:p>
            <a:pPr marL="457200" lvl="0" indent="-355600" algn="l" rtl="0">
              <a:spcBef>
                <a:spcPts val="0"/>
              </a:spcBef>
              <a:spcAft>
                <a:spcPts val="0"/>
              </a:spcAft>
              <a:buSzPts val="2000"/>
              <a:buChar char="●"/>
            </a:pPr>
            <a:r>
              <a:rPr lang="en"/>
              <a:t>List factors that can be manipulated on instruments for customization.</a:t>
            </a:r>
            <a:br>
              <a:rPr lang="en"/>
            </a:br>
            <a:endParaRPr/>
          </a:p>
          <a:p>
            <a:pPr marL="457200" lvl="0" indent="-355600" algn="l" rtl="0">
              <a:spcBef>
                <a:spcPts val="0"/>
              </a:spcBef>
              <a:spcAft>
                <a:spcPts val="0"/>
              </a:spcAft>
              <a:buSzPts val="2000"/>
              <a:buChar char="●"/>
            </a:pPr>
            <a:r>
              <a:rPr lang="en"/>
              <a:t>Identify personal preference in instrument selection.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18"/>
          <p:cNvSpPr txBox="1">
            <a:spLocks noGrp="1"/>
          </p:cNvSpPr>
          <p:nvPr>
            <p:ph type="title"/>
          </p:nvPr>
        </p:nvSpPr>
        <p:spPr>
          <a:xfrm>
            <a:off x="547200" y="1749000"/>
            <a:ext cx="8520600" cy="841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 sz="2622"/>
              <a:t>Spot the differences</a:t>
            </a:r>
            <a:endParaRPr sz="2622"/>
          </a:p>
        </p:txBody>
      </p:sp>
      <p:grpSp>
        <p:nvGrpSpPr>
          <p:cNvPr id="81" name="Google Shape;81;p18"/>
          <p:cNvGrpSpPr/>
          <p:nvPr/>
        </p:nvGrpSpPr>
        <p:grpSpPr>
          <a:xfrm>
            <a:off x="4724400" y="304800"/>
            <a:ext cx="3587026" cy="4161950"/>
            <a:chOff x="4724400" y="304800"/>
            <a:chExt cx="3587026" cy="4161950"/>
          </a:xfrm>
        </p:grpSpPr>
        <p:pic>
          <p:nvPicPr>
            <p:cNvPr id="82" name="Google Shape;82;p18"/>
            <p:cNvPicPr preferRelativeResize="0"/>
            <p:nvPr/>
          </p:nvPicPr>
          <p:blipFill>
            <a:blip r:embed="rId3">
              <a:alphaModFix/>
            </a:blip>
            <a:stretch>
              <a:fillRect/>
            </a:stretch>
          </p:blipFill>
          <p:spPr>
            <a:xfrm>
              <a:off x="4724400" y="307450"/>
              <a:ext cx="1262499" cy="4112150"/>
            </a:xfrm>
            <a:prstGeom prst="rect">
              <a:avLst/>
            </a:prstGeom>
            <a:noFill/>
            <a:ln>
              <a:noFill/>
            </a:ln>
          </p:spPr>
        </p:pic>
        <p:pic>
          <p:nvPicPr>
            <p:cNvPr id="83" name="Google Shape;83;p18"/>
            <p:cNvPicPr preferRelativeResize="0"/>
            <p:nvPr/>
          </p:nvPicPr>
          <p:blipFill>
            <a:blip r:embed="rId4">
              <a:alphaModFix/>
            </a:blip>
            <a:stretch>
              <a:fillRect/>
            </a:stretch>
          </p:blipFill>
          <p:spPr>
            <a:xfrm>
              <a:off x="7010400" y="304800"/>
              <a:ext cx="1301026" cy="4161950"/>
            </a:xfrm>
            <a:prstGeom prst="rect">
              <a:avLst/>
            </a:prstGeom>
            <a:noFill/>
            <a:ln>
              <a:noFill/>
            </a:ln>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524700" y="1027500"/>
            <a:ext cx="4275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580"/>
              <a:t>Which instrument do you think is a student instrument and which one do you think is for a professional?</a:t>
            </a:r>
            <a:endParaRPr sz="2580"/>
          </a:p>
        </p:txBody>
      </p:sp>
      <p:grpSp>
        <p:nvGrpSpPr>
          <p:cNvPr id="89" name="Google Shape;89;p19"/>
          <p:cNvGrpSpPr/>
          <p:nvPr/>
        </p:nvGrpSpPr>
        <p:grpSpPr>
          <a:xfrm>
            <a:off x="4724400" y="304800"/>
            <a:ext cx="3587026" cy="4161950"/>
            <a:chOff x="4724400" y="304800"/>
            <a:chExt cx="3587026" cy="4161950"/>
          </a:xfrm>
        </p:grpSpPr>
        <p:pic>
          <p:nvPicPr>
            <p:cNvPr id="90" name="Google Shape;90;p19"/>
            <p:cNvPicPr preferRelativeResize="0"/>
            <p:nvPr/>
          </p:nvPicPr>
          <p:blipFill>
            <a:blip r:embed="rId3">
              <a:alphaModFix/>
            </a:blip>
            <a:stretch>
              <a:fillRect/>
            </a:stretch>
          </p:blipFill>
          <p:spPr>
            <a:xfrm>
              <a:off x="4724400" y="307450"/>
              <a:ext cx="1262499" cy="4112150"/>
            </a:xfrm>
            <a:prstGeom prst="rect">
              <a:avLst/>
            </a:prstGeom>
            <a:noFill/>
            <a:ln>
              <a:noFill/>
            </a:ln>
          </p:spPr>
        </p:pic>
        <p:pic>
          <p:nvPicPr>
            <p:cNvPr id="91" name="Google Shape;91;p19"/>
            <p:cNvPicPr preferRelativeResize="0"/>
            <p:nvPr/>
          </p:nvPicPr>
          <p:blipFill>
            <a:blip r:embed="rId4">
              <a:alphaModFix/>
            </a:blip>
            <a:stretch>
              <a:fillRect/>
            </a:stretch>
          </p:blipFill>
          <p:spPr>
            <a:xfrm>
              <a:off x="7010400" y="304800"/>
              <a:ext cx="1301026" cy="4161950"/>
            </a:xfrm>
            <a:prstGeom prst="rect">
              <a:avLst/>
            </a:prstGeom>
            <a:noFill/>
            <a:ln>
              <a:noFill/>
            </a:ln>
          </p:spPr>
        </p:pic>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20"/>
          <p:cNvSpPr txBox="1">
            <a:spLocks noGrp="1"/>
          </p:cNvSpPr>
          <p:nvPr>
            <p:ph type="title"/>
          </p:nvPr>
        </p:nvSpPr>
        <p:spPr>
          <a:xfrm>
            <a:off x="483675" y="424650"/>
            <a:ext cx="8043600" cy="38727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 sz="3800"/>
              <a:t>Why would two similar instruments have such different uses?</a:t>
            </a:r>
            <a:endParaRPr sz="3800"/>
          </a:p>
          <a:p>
            <a:pPr marL="0" lvl="0" indent="0" algn="ctr" rtl="0">
              <a:spcBef>
                <a:spcPts val="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Google Shape;101;p21"/>
          <p:cNvSpPr txBox="1">
            <a:spLocks noGrp="1"/>
          </p:cNvSpPr>
          <p:nvPr>
            <p:ph type="body" idx="1"/>
          </p:nvPr>
        </p:nvSpPr>
        <p:spPr>
          <a:xfrm>
            <a:off x="272975" y="1109550"/>
            <a:ext cx="3866100" cy="2985300"/>
          </a:xfrm>
          <a:prstGeom prst="rect">
            <a:avLst/>
          </a:prstGeom>
        </p:spPr>
        <p:txBody>
          <a:bodyPr spcFirstLastPara="1" wrap="square" lIns="91425" tIns="91425" rIns="91425" bIns="91425" anchor="t" anchorCtr="0">
            <a:normAutofit fontScale="25000"/>
          </a:bodyPr>
          <a:lstStyle/>
          <a:p>
            <a:pPr marL="0" lvl="0" indent="0" algn="ctr" rtl="0">
              <a:spcBef>
                <a:spcPts val="0"/>
              </a:spcBef>
              <a:spcAft>
                <a:spcPts val="0"/>
              </a:spcAft>
              <a:buNone/>
            </a:pPr>
            <a:r>
              <a:rPr lang="en" sz="8000">
                <a:solidFill>
                  <a:srgbClr val="01486B"/>
                </a:solidFill>
              </a:rPr>
              <a:t>Today we will be learning about different instruments in the woodwind and brass family and how there are variations within individual instruments that make it possible for a variety of people to learn and perform.</a:t>
            </a:r>
            <a:endParaRPr sz="8000">
              <a:solidFill>
                <a:srgbClr val="01486B"/>
              </a:solidFill>
            </a:endParaRPr>
          </a:p>
          <a:p>
            <a:pPr marL="0" lvl="0" indent="0" algn="l" rtl="0">
              <a:spcBef>
                <a:spcPts val="1200"/>
              </a:spcBef>
              <a:spcAft>
                <a:spcPts val="1200"/>
              </a:spcAft>
              <a:buNone/>
            </a:pPr>
            <a:endParaRPr/>
          </a:p>
        </p:txBody>
      </p:sp>
      <p:pic>
        <p:nvPicPr>
          <p:cNvPr id="102" name="Google Shape;102;p21"/>
          <p:cNvPicPr preferRelativeResize="0"/>
          <p:nvPr/>
        </p:nvPicPr>
        <p:blipFill>
          <a:blip r:embed="rId3">
            <a:alphaModFix/>
          </a:blip>
          <a:stretch>
            <a:fillRect/>
          </a:stretch>
        </p:blipFill>
        <p:spPr>
          <a:xfrm>
            <a:off x="4338675" y="808150"/>
            <a:ext cx="4346026" cy="317992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22"/>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There’s an instrument for everyone!</a:t>
            </a:r>
            <a:endParaRPr/>
          </a:p>
        </p:txBody>
      </p:sp>
      <p:sp>
        <p:nvSpPr>
          <p:cNvPr id="108" name="Google Shape;108;p22"/>
          <p:cNvSpPr txBox="1">
            <a:spLocks noGrp="1"/>
          </p:cNvSpPr>
          <p:nvPr>
            <p:ph type="body" idx="1"/>
          </p:nvPr>
        </p:nvSpPr>
        <p:spPr>
          <a:xfrm>
            <a:off x="524775" y="1275500"/>
            <a:ext cx="6345000" cy="3035400"/>
          </a:xfrm>
          <a:prstGeom prst="rect">
            <a:avLst/>
          </a:prstGeom>
        </p:spPr>
        <p:txBody>
          <a:bodyPr spcFirstLastPara="1" wrap="square" lIns="91425" tIns="91425" rIns="91425" bIns="91425" anchor="t" anchorCtr="0">
            <a:noAutofit/>
          </a:bodyPr>
          <a:lstStyle/>
          <a:p>
            <a:pPr marL="0" lvl="0" indent="0" algn="l" rtl="0">
              <a:lnSpc>
                <a:spcPct val="105000"/>
              </a:lnSpc>
              <a:spcBef>
                <a:spcPts val="0"/>
              </a:spcBef>
              <a:spcAft>
                <a:spcPts val="0"/>
              </a:spcAft>
              <a:buSzPts val="688"/>
              <a:buNone/>
            </a:pPr>
            <a:r>
              <a:rPr lang="en" sz="1800"/>
              <a:t>For a variety of reasons, like budget or skill level, the right instrument for one musician might not be the right instrument for another. </a:t>
            </a:r>
            <a:endParaRPr sz="1800"/>
          </a:p>
          <a:p>
            <a:pPr marL="0" lvl="0" indent="0" algn="l" rtl="0">
              <a:lnSpc>
                <a:spcPct val="105000"/>
              </a:lnSpc>
              <a:spcBef>
                <a:spcPts val="1200"/>
              </a:spcBef>
              <a:spcAft>
                <a:spcPts val="0"/>
              </a:spcAft>
              <a:buSzPts val="688"/>
              <a:buNone/>
            </a:pPr>
            <a:r>
              <a:rPr lang="en" sz="1800"/>
              <a:t>To make sure that nearly anyone who wants to make music can make music, manufacturers (instrument builders) design instruments to meet a variety of needs. </a:t>
            </a:r>
            <a:endParaRPr sz="1800"/>
          </a:p>
          <a:p>
            <a:pPr marL="0" lvl="0" indent="0" algn="l" rtl="0">
              <a:lnSpc>
                <a:spcPct val="105000"/>
              </a:lnSpc>
              <a:spcBef>
                <a:spcPts val="1200"/>
              </a:spcBef>
              <a:spcAft>
                <a:spcPts val="1200"/>
              </a:spcAft>
              <a:buSzPts val="688"/>
              <a:buNone/>
            </a:pPr>
            <a:endParaRPr sz="1450"/>
          </a:p>
        </p:txBody>
      </p:sp>
      <p:pic>
        <p:nvPicPr>
          <p:cNvPr id="109" name="Google Shape;109;p22"/>
          <p:cNvPicPr preferRelativeResize="0"/>
          <p:nvPr/>
        </p:nvPicPr>
        <p:blipFill>
          <a:blip r:embed="rId3">
            <a:alphaModFix/>
          </a:blip>
          <a:stretch>
            <a:fillRect/>
          </a:stretch>
        </p:blipFill>
        <p:spPr>
          <a:xfrm>
            <a:off x="7527650" y="731650"/>
            <a:ext cx="1120175" cy="35306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23"/>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Meeting the Musician’s Needs</a:t>
            </a:r>
            <a:endParaRPr/>
          </a:p>
        </p:txBody>
      </p:sp>
      <p:sp>
        <p:nvSpPr>
          <p:cNvPr id="115" name="Google Shape;115;p23"/>
          <p:cNvSpPr txBox="1">
            <a:spLocks noGrp="1"/>
          </p:cNvSpPr>
          <p:nvPr>
            <p:ph type="body" idx="1"/>
          </p:nvPr>
        </p:nvSpPr>
        <p:spPr>
          <a:xfrm>
            <a:off x="524775" y="1152475"/>
            <a:ext cx="6825300" cy="30465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
              <a:t>With more and more people participating in community bands, school bands, garage bands, and more, instrument makers have seen growth in their market, and an explosion in skill levels, physical abilities, and aspirations. </a:t>
            </a:r>
            <a:endParaRPr/>
          </a:p>
          <a:p>
            <a:pPr marL="0" lvl="0" indent="0" algn="l" rtl="0">
              <a:spcBef>
                <a:spcPts val="1200"/>
              </a:spcBef>
              <a:spcAft>
                <a:spcPts val="0"/>
              </a:spcAft>
              <a:buNone/>
            </a:pPr>
            <a:r>
              <a:rPr lang="en"/>
              <a:t>This has led many makers to develop a wide range of instruments and products to address the specific needs and skills of different players.</a:t>
            </a:r>
            <a:endParaRPr/>
          </a:p>
          <a:p>
            <a:pPr marL="0" lvl="0" indent="0" algn="l" rtl="0">
              <a:spcBef>
                <a:spcPts val="1200"/>
              </a:spcBef>
              <a:spcAft>
                <a:spcPts val="1200"/>
              </a:spcAft>
              <a:buNone/>
            </a:pPr>
            <a:r>
              <a:rPr lang="en"/>
              <a:t>Some differences between instruments could include variations of different components to create specific combinations of weight, ease of playing, responsiveness, and more.</a:t>
            </a:r>
            <a:endParaRPr/>
          </a:p>
        </p:txBody>
      </p:sp>
      <p:pic>
        <p:nvPicPr>
          <p:cNvPr id="116" name="Google Shape;116;p23"/>
          <p:cNvPicPr preferRelativeResize="0"/>
          <p:nvPr/>
        </p:nvPicPr>
        <p:blipFill>
          <a:blip r:embed="rId3">
            <a:alphaModFix/>
          </a:blip>
          <a:stretch>
            <a:fillRect/>
          </a:stretch>
        </p:blipFill>
        <p:spPr>
          <a:xfrm>
            <a:off x="6960225" y="664700"/>
            <a:ext cx="1836650" cy="325647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24"/>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Using Different Materials</a:t>
            </a:r>
            <a:endParaRPr/>
          </a:p>
        </p:txBody>
      </p:sp>
      <p:sp>
        <p:nvSpPr>
          <p:cNvPr id="122" name="Google Shape;122;p24"/>
          <p:cNvSpPr txBox="1">
            <a:spLocks noGrp="1"/>
          </p:cNvSpPr>
          <p:nvPr>
            <p:ph type="body" idx="1"/>
          </p:nvPr>
        </p:nvSpPr>
        <p:spPr>
          <a:xfrm>
            <a:off x="524775" y="1212150"/>
            <a:ext cx="7575900" cy="3431400"/>
          </a:xfrm>
          <a:prstGeom prst="rect">
            <a:avLst/>
          </a:prstGeom>
        </p:spPr>
        <p:txBody>
          <a:bodyPr spcFirstLastPara="1" wrap="square" lIns="91425" tIns="91425" rIns="91425" bIns="91425" anchor="t" anchorCtr="0">
            <a:normAutofit fontScale="77500"/>
          </a:bodyPr>
          <a:lstStyle/>
          <a:p>
            <a:pPr marL="0" lvl="0" indent="0" algn="l" rtl="0">
              <a:spcBef>
                <a:spcPts val="0"/>
              </a:spcBef>
              <a:spcAft>
                <a:spcPts val="0"/>
              </a:spcAft>
              <a:buClr>
                <a:schemeClr val="dk1"/>
              </a:buClr>
              <a:buSzPct val="55000"/>
              <a:buFont typeface="Arial"/>
              <a:buNone/>
            </a:pPr>
            <a:r>
              <a:rPr lang="en"/>
              <a:t>Brass and woodwind instruments have traditionally been made primarily from brass and wood.</a:t>
            </a:r>
            <a:endParaRPr/>
          </a:p>
          <a:p>
            <a:pPr marL="0" lvl="0" indent="0" algn="l" rtl="0">
              <a:spcBef>
                <a:spcPts val="1200"/>
              </a:spcBef>
              <a:spcAft>
                <a:spcPts val="0"/>
              </a:spcAft>
              <a:buClr>
                <a:schemeClr val="dk1"/>
              </a:buClr>
              <a:buSzPct val="55000"/>
              <a:buFont typeface="Arial"/>
              <a:buNone/>
            </a:pPr>
            <a:r>
              <a:rPr lang="en"/>
              <a:t>However, newly developed and exotic materials, particularly plastics pioneered in the middle of the 20</a:t>
            </a:r>
            <a:r>
              <a:rPr lang="en" baseline="30000"/>
              <a:t>th</a:t>
            </a:r>
            <a:r>
              <a:rPr lang="en"/>
              <a:t> century, proved to have significant advantages in certain situations. </a:t>
            </a:r>
            <a:endParaRPr/>
          </a:p>
          <a:p>
            <a:pPr marL="0" lvl="0" indent="0" algn="l" rtl="0">
              <a:spcBef>
                <a:spcPts val="1200"/>
              </a:spcBef>
              <a:spcAft>
                <a:spcPts val="0"/>
              </a:spcAft>
              <a:buClr>
                <a:schemeClr val="dk1"/>
              </a:buClr>
              <a:buSzPct val="55000"/>
              <a:buFont typeface="Arial"/>
              <a:buNone/>
            </a:pPr>
            <a:r>
              <a:rPr lang="en"/>
              <a:t>In 1948, the Selmer Company released the first commercially successful clarinet, the Bundy Resonite, made from molded plastic. The plastic clarinet, while having a different tone quality than a wooden instrument, was more durable, easier to maintain, and could be made more affordably – all benefits for student musicians and those in marching bands who might perform in a variety of climates. </a:t>
            </a:r>
            <a:endParaRPr/>
          </a:p>
          <a:p>
            <a:pPr marL="0" lvl="0" indent="0" algn="l" rtl="0">
              <a:spcBef>
                <a:spcPts val="1200"/>
              </a:spcBef>
              <a:spcAft>
                <a:spcPts val="1200"/>
              </a:spcAft>
              <a:buClr>
                <a:schemeClr val="dk1"/>
              </a:buClr>
              <a:buSzPct val="55000"/>
              <a:buFont typeface="Arial"/>
              <a:buNone/>
            </a:pPr>
            <a:endParaRPr/>
          </a:p>
        </p:txBody>
      </p:sp>
      <p:pic>
        <p:nvPicPr>
          <p:cNvPr id="123" name="Google Shape;123;p24"/>
          <p:cNvPicPr preferRelativeResize="0"/>
          <p:nvPr/>
        </p:nvPicPr>
        <p:blipFill>
          <a:blip r:embed="rId3">
            <a:alphaModFix/>
          </a:blip>
          <a:stretch>
            <a:fillRect/>
          </a:stretch>
        </p:blipFill>
        <p:spPr>
          <a:xfrm>
            <a:off x="8050375" y="256275"/>
            <a:ext cx="855650" cy="42097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25"/>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Incorporating New Techniques</a:t>
            </a:r>
            <a:endParaRPr/>
          </a:p>
          <a:p>
            <a:pPr marL="0" lvl="0" indent="0" algn="l" rtl="0">
              <a:spcBef>
                <a:spcPts val="0"/>
              </a:spcBef>
              <a:spcAft>
                <a:spcPts val="0"/>
              </a:spcAft>
              <a:buNone/>
            </a:pPr>
            <a:endParaRPr/>
          </a:p>
        </p:txBody>
      </p:sp>
      <p:sp>
        <p:nvSpPr>
          <p:cNvPr id="129" name="Google Shape;129;p25"/>
          <p:cNvSpPr txBox="1">
            <a:spLocks noGrp="1"/>
          </p:cNvSpPr>
          <p:nvPr>
            <p:ph type="body" idx="1"/>
          </p:nvPr>
        </p:nvSpPr>
        <p:spPr>
          <a:xfrm>
            <a:off x="524775" y="1231150"/>
            <a:ext cx="3705600" cy="3046500"/>
          </a:xfrm>
          <a:prstGeom prst="rect">
            <a:avLst/>
          </a:prstGeom>
        </p:spPr>
        <p:txBody>
          <a:bodyPr spcFirstLastPara="1" wrap="square" lIns="91425" tIns="91425" rIns="91425" bIns="91425" anchor="t" anchorCtr="0">
            <a:normAutofit fontScale="77500" lnSpcReduction="20000"/>
          </a:bodyPr>
          <a:lstStyle/>
          <a:p>
            <a:pPr marL="0" lvl="0" indent="0" algn="l" rtl="0">
              <a:spcBef>
                <a:spcPts val="0"/>
              </a:spcBef>
              <a:spcAft>
                <a:spcPts val="1600"/>
              </a:spcAft>
              <a:buClr>
                <a:schemeClr val="dk1"/>
              </a:buClr>
              <a:buSzPct val="62500"/>
              <a:buFont typeface="Arial"/>
              <a:buNone/>
            </a:pPr>
            <a:r>
              <a:rPr lang="en" sz="2400"/>
              <a:t>The world of manufacturing was revolutionized in the 1950s and 60s with the development of computer numerical control (CNC), a technique for precision automation of tools based on computer input. CNC manufacturing allowed for higher accuracy, faster output, and lower cost. </a:t>
            </a:r>
            <a:endParaRPr sz="1800"/>
          </a:p>
        </p:txBody>
      </p:sp>
      <p:pic>
        <p:nvPicPr>
          <p:cNvPr id="130" name="Google Shape;130;p25"/>
          <p:cNvPicPr preferRelativeResize="0"/>
          <p:nvPr/>
        </p:nvPicPr>
        <p:blipFill rotWithShape="1">
          <a:blip r:embed="rId3">
            <a:alphaModFix/>
          </a:blip>
          <a:srcRect l="9396" t="25411" r="9461" b="25406"/>
          <a:stretch/>
        </p:blipFill>
        <p:spPr>
          <a:xfrm>
            <a:off x="4436475" y="1178325"/>
            <a:ext cx="4162024" cy="3014899"/>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6"/>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Cannonball Saxophone Factory</a:t>
            </a:r>
            <a:endParaRPr/>
          </a:p>
        </p:txBody>
      </p:sp>
      <p:sp>
        <p:nvSpPr>
          <p:cNvPr id="136" name="Google Shape;136;p26"/>
          <p:cNvSpPr txBox="1">
            <a:spLocks noGrp="1"/>
          </p:cNvSpPr>
          <p:nvPr>
            <p:ph type="body" idx="1"/>
          </p:nvPr>
        </p:nvSpPr>
        <p:spPr>
          <a:xfrm>
            <a:off x="524775" y="951100"/>
            <a:ext cx="7930500" cy="5400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Watch all the amazing tools and techniques used to build saxophones!</a:t>
            </a:r>
            <a:endParaRPr/>
          </a:p>
        </p:txBody>
      </p:sp>
      <p:grpSp>
        <p:nvGrpSpPr>
          <p:cNvPr id="137" name="Google Shape;137;p26"/>
          <p:cNvGrpSpPr/>
          <p:nvPr/>
        </p:nvGrpSpPr>
        <p:grpSpPr>
          <a:xfrm>
            <a:off x="1451625" y="1543800"/>
            <a:ext cx="6240750" cy="2943750"/>
            <a:chOff x="1451625" y="1543800"/>
            <a:chExt cx="6240750" cy="2943750"/>
          </a:xfrm>
        </p:grpSpPr>
        <p:pic>
          <p:nvPicPr>
            <p:cNvPr id="138" name="Google Shape;138;p26" title="E6_Image_CannonballSaxophones.jpg"/>
            <p:cNvPicPr preferRelativeResize="0"/>
            <p:nvPr/>
          </p:nvPicPr>
          <p:blipFill>
            <a:blip r:embed="rId3">
              <a:alphaModFix/>
            </a:blip>
            <a:stretch>
              <a:fillRect/>
            </a:stretch>
          </p:blipFill>
          <p:spPr>
            <a:xfrm>
              <a:off x="1451625" y="1543800"/>
              <a:ext cx="6240750" cy="2943750"/>
            </a:xfrm>
            <a:prstGeom prst="rect">
              <a:avLst/>
            </a:prstGeom>
            <a:noFill/>
            <a:ln w="76200" cap="flat" cmpd="sng">
              <a:solidFill>
                <a:schemeClr val="accent6"/>
              </a:solidFill>
              <a:prstDash val="solid"/>
              <a:round/>
              <a:headEnd type="none" w="sm" len="sm"/>
              <a:tailEnd type="none" w="sm" len="sm"/>
            </a:ln>
          </p:spPr>
        </p:pic>
        <p:sp>
          <p:nvSpPr>
            <p:cNvPr id="139" name="Google Shape;139;p26">
              <a:hlinkClick r:id="" action="ppaction://hlinkshowjump?jump=nextslide"/>
            </p:cNvPr>
            <p:cNvSpPr/>
            <p:nvPr/>
          </p:nvSpPr>
          <p:spPr>
            <a:xfrm rot="5400000">
              <a:off x="4344725" y="2666400"/>
              <a:ext cx="539900" cy="521925"/>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2" name="E6_Video_CannonballSaxophonesFactory.mp4">
            <a:hlinkClick r:id="" action="ppaction://media"/>
            <a:extLst>
              <a:ext uri="{FF2B5EF4-FFF2-40B4-BE49-F238E27FC236}">
                <a16:creationId xmlns:a16="http://schemas.microsoft.com/office/drawing/2014/main" id="{D62CAB5A-F303-C8F6-A2E6-AE2575B4CD4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00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p28"/>
          <p:cNvSpPr txBox="1">
            <a:spLocks noGrp="1"/>
          </p:cNvSpPr>
          <p:nvPr>
            <p:ph type="title"/>
          </p:nvPr>
        </p:nvSpPr>
        <p:spPr>
          <a:xfrm>
            <a:off x="524775" y="3688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Let’s watch: Rebirth Brass Band</a:t>
            </a:r>
            <a:endParaRPr/>
          </a:p>
        </p:txBody>
      </p:sp>
      <p:sp>
        <p:nvSpPr>
          <p:cNvPr id="150" name="Google Shape;150;p28"/>
          <p:cNvSpPr txBox="1">
            <a:spLocks noGrp="1"/>
          </p:cNvSpPr>
          <p:nvPr>
            <p:ph type="body" idx="1"/>
          </p:nvPr>
        </p:nvSpPr>
        <p:spPr>
          <a:xfrm>
            <a:off x="524775" y="847675"/>
            <a:ext cx="8275800" cy="10479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What instruments do you see? What do you notice about how they look and sound?</a:t>
            </a:r>
            <a:endParaRPr/>
          </a:p>
        </p:txBody>
      </p:sp>
      <p:grpSp>
        <p:nvGrpSpPr>
          <p:cNvPr id="151" name="Google Shape;151;p28"/>
          <p:cNvGrpSpPr/>
          <p:nvPr/>
        </p:nvGrpSpPr>
        <p:grpSpPr>
          <a:xfrm>
            <a:off x="2145900" y="1722725"/>
            <a:ext cx="4688250" cy="2639775"/>
            <a:chOff x="2145900" y="1722725"/>
            <a:chExt cx="4688250" cy="2639775"/>
          </a:xfrm>
        </p:grpSpPr>
        <p:pic>
          <p:nvPicPr>
            <p:cNvPr id="152" name="Google Shape;152;p28" title="MM-RBB-TH.jpg">
              <a:hlinkClick r:id="" action="ppaction://hlinkshowjump?jump=nextslide"/>
            </p:cNvPr>
            <p:cNvPicPr preferRelativeResize="0"/>
            <p:nvPr/>
          </p:nvPicPr>
          <p:blipFill>
            <a:blip r:embed="rId3">
              <a:alphaModFix/>
            </a:blip>
            <a:stretch>
              <a:fillRect/>
            </a:stretch>
          </p:blipFill>
          <p:spPr>
            <a:xfrm>
              <a:off x="2145900" y="1722725"/>
              <a:ext cx="4688250" cy="2639775"/>
            </a:xfrm>
            <a:prstGeom prst="rect">
              <a:avLst/>
            </a:prstGeom>
            <a:noFill/>
            <a:ln w="76200" cap="flat" cmpd="sng">
              <a:solidFill>
                <a:schemeClr val="accent6"/>
              </a:solidFill>
              <a:prstDash val="solid"/>
              <a:round/>
              <a:headEnd type="none" w="sm" len="sm"/>
              <a:tailEnd type="none" w="sm" len="sm"/>
            </a:ln>
          </p:spPr>
        </p:pic>
        <p:sp>
          <p:nvSpPr>
            <p:cNvPr id="153" name="Google Shape;153;p28">
              <a:hlinkClick r:id="" action="ppaction://hlinkshowjump?jump=nextslide"/>
            </p:cNvPr>
            <p:cNvSpPr/>
            <p:nvPr/>
          </p:nvSpPr>
          <p:spPr>
            <a:xfrm rot="5400000">
              <a:off x="4480713" y="2930738"/>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pic>
        <p:nvPicPr>
          <p:cNvPr id="2" name="E6_Video_RebirthBrassBand.mp4">
            <a:hlinkClick r:id="" action="ppaction://media"/>
            <a:extLst>
              <a:ext uri="{FF2B5EF4-FFF2-40B4-BE49-F238E27FC236}">
                <a16:creationId xmlns:a16="http://schemas.microsoft.com/office/drawing/2014/main" id="{B71375B8-EB31-DEAD-8F32-7699929E8D9F}"/>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328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30"/>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Let’s watch: Imani Winds</a:t>
            </a:r>
            <a:endParaRPr/>
          </a:p>
        </p:txBody>
      </p:sp>
      <p:sp>
        <p:nvSpPr>
          <p:cNvPr id="164" name="Google Shape;164;p30"/>
          <p:cNvSpPr txBox="1">
            <a:spLocks noGrp="1"/>
          </p:cNvSpPr>
          <p:nvPr>
            <p:ph type="body" idx="1"/>
          </p:nvPr>
        </p:nvSpPr>
        <p:spPr>
          <a:xfrm>
            <a:off x="524775" y="923875"/>
            <a:ext cx="7930500" cy="5727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
              <a:t>What instruments do you see?</a:t>
            </a:r>
            <a:endParaRPr>
              <a:solidFill>
                <a:srgbClr val="FF0000"/>
              </a:solidFill>
            </a:endParaRPr>
          </a:p>
        </p:txBody>
      </p:sp>
      <p:grpSp>
        <p:nvGrpSpPr>
          <p:cNvPr id="165" name="Google Shape;165;p30"/>
          <p:cNvGrpSpPr/>
          <p:nvPr/>
        </p:nvGrpSpPr>
        <p:grpSpPr>
          <a:xfrm>
            <a:off x="2002611" y="1496576"/>
            <a:ext cx="5224126" cy="2880917"/>
            <a:chOff x="2262688" y="1777025"/>
            <a:chExt cx="4618625" cy="2600575"/>
          </a:xfrm>
        </p:grpSpPr>
        <p:pic>
          <p:nvPicPr>
            <p:cNvPr id="166" name="Google Shape;166;p30" title="MM-IMANI-TH.jpg">
              <a:hlinkClick r:id="" action="ppaction://hlinkshowjump?jump=nextslide"/>
            </p:cNvPr>
            <p:cNvPicPr preferRelativeResize="0"/>
            <p:nvPr/>
          </p:nvPicPr>
          <p:blipFill>
            <a:blip r:embed="rId3">
              <a:alphaModFix/>
            </a:blip>
            <a:stretch>
              <a:fillRect/>
            </a:stretch>
          </p:blipFill>
          <p:spPr>
            <a:xfrm>
              <a:off x="2262688" y="1777025"/>
              <a:ext cx="4618625" cy="2600575"/>
            </a:xfrm>
            <a:prstGeom prst="rect">
              <a:avLst/>
            </a:prstGeom>
            <a:noFill/>
            <a:ln w="76200" cap="flat" cmpd="sng">
              <a:solidFill>
                <a:schemeClr val="accent6"/>
              </a:solidFill>
              <a:prstDash val="solid"/>
              <a:round/>
              <a:headEnd type="none" w="sm" len="sm"/>
              <a:tailEnd type="none" w="sm" len="sm"/>
            </a:ln>
          </p:spPr>
        </p:pic>
        <p:sp>
          <p:nvSpPr>
            <p:cNvPr id="167" name="Google Shape;167;p30">
              <a:hlinkClick r:id="" action="ppaction://hlinkshowjump?jump=nextslide"/>
            </p:cNvPr>
            <p:cNvSpPr/>
            <p:nvPr/>
          </p:nvSpPr>
          <p:spPr>
            <a:xfrm rot="5400000">
              <a:off x="4480713" y="2965425"/>
              <a:ext cx="267925" cy="2237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pic>
        <p:nvPicPr>
          <p:cNvPr id="2" name="E6_Video_ImaniWinds.mp4">
            <a:hlinkClick r:id="" action="ppaction://media"/>
            <a:extLst>
              <a:ext uri="{FF2B5EF4-FFF2-40B4-BE49-F238E27FC236}">
                <a16:creationId xmlns:a16="http://schemas.microsoft.com/office/drawing/2014/main" id="{E5A681F9-CB18-142C-BF4B-E85D6CF7900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882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32"/>
          <p:cNvSpPr txBox="1">
            <a:spLocks noGrp="1"/>
          </p:cNvSpPr>
          <p:nvPr>
            <p:ph type="title"/>
          </p:nvPr>
        </p:nvSpPr>
        <p:spPr>
          <a:xfrm>
            <a:off x="524775" y="459375"/>
            <a:ext cx="8179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3020"/>
              <a:t>Activity: Finding Your Match</a:t>
            </a:r>
            <a:endParaRPr sz="3020"/>
          </a:p>
        </p:txBody>
      </p:sp>
      <p:sp>
        <p:nvSpPr>
          <p:cNvPr id="178" name="Google Shape;178;p32"/>
          <p:cNvSpPr txBox="1">
            <a:spLocks noGrp="1"/>
          </p:cNvSpPr>
          <p:nvPr>
            <p:ph type="body" idx="1"/>
          </p:nvPr>
        </p:nvSpPr>
        <p:spPr>
          <a:xfrm>
            <a:off x="524775" y="1503375"/>
            <a:ext cx="7930500" cy="1264800"/>
          </a:xfrm>
          <a:prstGeom prst="rect">
            <a:avLst/>
          </a:prstGeom>
        </p:spPr>
        <p:txBody>
          <a:bodyPr spcFirstLastPara="1" wrap="square" lIns="91425" tIns="91425" rIns="91425" bIns="91425" anchor="t" anchorCtr="0">
            <a:noAutofit/>
          </a:bodyPr>
          <a:lstStyle/>
          <a:p>
            <a:pPr marL="457200" lvl="0" indent="-387350" algn="l" rtl="0">
              <a:spcBef>
                <a:spcPts val="0"/>
              </a:spcBef>
              <a:spcAft>
                <a:spcPts val="0"/>
              </a:spcAft>
              <a:buSzPts val="2500"/>
              <a:buChar char="●"/>
            </a:pPr>
            <a:r>
              <a:rPr lang="en" sz="2500"/>
              <a:t>You will be forming small groups to analyze a </a:t>
            </a:r>
            <a:br>
              <a:rPr lang="en" sz="2500"/>
            </a:br>
            <a:r>
              <a:rPr lang="en" sz="2500"/>
              <a:t>variety of instruments. </a:t>
            </a:r>
            <a:br>
              <a:rPr lang="en" sz="2500"/>
            </a:br>
            <a:endParaRPr sz="2500"/>
          </a:p>
          <a:p>
            <a:pPr marL="457200" lvl="0" indent="-387350" algn="l" rtl="0">
              <a:spcBef>
                <a:spcPts val="0"/>
              </a:spcBef>
              <a:spcAft>
                <a:spcPts val="0"/>
              </a:spcAft>
              <a:buSzPts val="2500"/>
              <a:buChar char="●"/>
            </a:pPr>
            <a:r>
              <a:rPr lang="en" sz="2500"/>
              <a:t>You will have three minutes at each station to answer the questions on your worksheet.</a:t>
            </a:r>
            <a:endParaRPr sz="25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3"/>
          <p:cNvSpPr txBox="1">
            <a:spLocks noGrp="1"/>
          </p:cNvSpPr>
          <p:nvPr>
            <p:ph type="title"/>
          </p:nvPr>
        </p:nvSpPr>
        <p:spPr>
          <a:xfrm>
            <a:off x="351550" y="1729950"/>
            <a:ext cx="8520600" cy="841800"/>
          </a:xfrm>
          <a:prstGeom prst="rect">
            <a:avLst/>
          </a:prstGeom>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sz="3200"/>
              <a:t>What instrument do you like best? </a:t>
            </a:r>
            <a:endParaRPr sz="3200"/>
          </a:p>
          <a:p>
            <a:pPr marL="0" lvl="0" indent="0" algn="ctr" rtl="0">
              <a:spcBef>
                <a:spcPts val="0"/>
              </a:spcBef>
              <a:spcAft>
                <a:spcPts val="0"/>
              </a:spcAft>
              <a:buNone/>
            </a:pPr>
            <a:endParaRPr sz="3200"/>
          </a:p>
          <a:p>
            <a:pPr marL="0" lvl="0" indent="0" algn="ctr" rtl="0">
              <a:spcBef>
                <a:spcPts val="0"/>
              </a:spcBef>
              <a:spcAft>
                <a:spcPts val="0"/>
              </a:spcAft>
              <a:buNone/>
            </a:pPr>
            <a:r>
              <a:rPr lang="en" sz="3200"/>
              <a:t>Why?</a:t>
            </a:r>
            <a:endParaRPr sz="28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34"/>
          <p:cNvSpPr txBox="1">
            <a:spLocks noGrp="1"/>
          </p:cNvSpPr>
          <p:nvPr>
            <p:ph type="title"/>
          </p:nvPr>
        </p:nvSpPr>
        <p:spPr>
          <a:xfrm>
            <a:off x="524775" y="445025"/>
            <a:ext cx="81798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Clr>
                <a:schemeClr val="dk1"/>
              </a:buClr>
              <a:buSzPct val="30386"/>
              <a:buFont typeface="Arial"/>
              <a:buNone/>
            </a:pPr>
            <a:r>
              <a:rPr lang="en" sz="3620">
                <a:solidFill>
                  <a:schemeClr val="accent1"/>
                </a:solidFill>
              </a:rPr>
              <a:t>Consider a Career in Music!</a:t>
            </a:r>
            <a:endParaRPr/>
          </a:p>
        </p:txBody>
      </p:sp>
      <p:sp>
        <p:nvSpPr>
          <p:cNvPr id="189" name="Google Shape;189;p34"/>
          <p:cNvSpPr txBox="1">
            <a:spLocks noGrp="1"/>
          </p:cNvSpPr>
          <p:nvPr>
            <p:ph type="body" idx="1"/>
          </p:nvPr>
        </p:nvSpPr>
        <p:spPr>
          <a:xfrm>
            <a:off x="524775" y="1421700"/>
            <a:ext cx="7930500" cy="30465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
              <a:t>What careers are related to the lesson we just completed?</a:t>
            </a:r>
            <a:endParaRPr/>
          </a:p>
          <a:p>
            <a:pPr marL="457200" lvl="0" indent="-355600" algn="l" rtl="0">
              <a:spcBef>
                <a:spcPts val="1200"/>
              </a:spcBef>
              <a:spcAft>
                <a:spcPts val="0"/>
              </a:spcAft>
              <a:buSzPts val="2000"/>
              <a:buChar char="●"/>
            </a:pPr>
            <a:r>
              <a:rPr lang="en"/>
              <a:t>Instrument Maker </a:t>
            </a:r>
            <a:endParaRPr/>
          </a:p>
          <a:p>
            <a:pPr marL="457200" lvl="0" indent="-355600" algn="l" rtl="0">
              <a:spcBef>
                <a:spcPts val="0"/>
              </a:spcBef>
              <a:spcAft>
                <a:spcPts val="0"/>
              </a:spcAft>
              <a:buSzPts val="2000"/>
              <a:buChar char="●"/>
            </a:pPr>
            <a:r>
              <a:rPr lang="en"/>
              <a:t>Performer</a:t>
            </a:r>
            <a:endParaRPr/>
          </a:p>
          <a:p>
            <a:pPr marL="457200" lvl="0" indent="-355600" algn="l" rtl="0">
              <a:spcBef>
                <a:spcPts val="0"/>
              </a:spcBef>
              <a:spcAft>
                <a:spcPts val="0"/>
              </a:spcAft>
              <a:buSzPts val="2000"/>
              <a:buChar char="●"/>
            </a:pPr>
            <a:r>
              <a:rPr lang="en"/>
              <a:t>Music Teacher</a:t>
            </a:r>
            <a:endParaRPr/>
          </a:p>
          <a:p>
            <a:pPr marL="457200" lvl="0" indent="-355600" algn="l" rtl="0">
              <a:spcBef>
                <a:spcPts val="0"/>
              </a:spcBef>
              <a:spcAft>
                <a:spcPts val="0"/>
              </a:spcAft>
              <a:buSzPts val="2000"/>
              <a:buChar char="●"/>
            </a:pPr>
            <a:r>
              <a:rPr lang="en"/>
              <a:t>Instrument Repair Tech</a:t>
            </a:r>
            <a:endParaRPr sz="1800">
              <a:solidFill>
                <a:schemeClr val="dk1"/>
              </a:solidFill>
              <a:latin typeface="Barlow"/>
              <a:ea typeface="Barlow"/>
              <a:cs typeface="Barlow"/>
              <a:sym typeface="Barlow"/>
            </a:endParaRPr>
          </a:p>
          <a:p>
            <a:pPr marL="0" lvl="0" indent="0" algn="l" rtl="0">
              <a:spcBef>
                <a:spcPts val="1200"/>
              </a:spcBef>
              <a:spcAft>
                <a:spcPts val="1200"/>
              </a:spcAft>
              <a:buClr>
                <a:schemeClr val="dk1"/>
              </a:buClr>
              <a:buSzPts val="1100"/>
              <a:buFont typeface="Arial"/>
              <a:buNone/>
            </a:pP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pic>
        <p:nvPicPr>
          <p:cNvPr id="194" name="Google Shape;194;p35"/>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578</Words>
  <Application>Microsoft Macintosh PowerPoint</Application>
  <PresentationFormat>On-screen Show (16:9)</PresentationFormat>
  <Paragraphs>42</Paragraphs>
  <Slides>21</Slides>
  <Notes>21</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Roboto</vt:lpstr>
      <vt:lpstr>Barlow</vt:lpstr>
      <vt:lpstr>Arial</vt:lpstr>
      <vt:lpstr>Barlow Medium</vt:lpstr>
      <vt:lpstr>Calibri</vt:lpstr>
      <vt:lpstr>Build on Music!</vt:lpstr>
      <vt:lpstr>PowerPoint Presentation</vt:lpstr>
      <vt:lpstr>Finding Your Match</vt:lpstr>
      <vt:lpstr>Lesson Objectives </vt:lpstr>
      <vt:lpstr>Spot the differences</vt:lpstr>
      <vt:lpstr>Which instrument do you think is a student instrument and which one do you think is for a professional?</vt:lpstr>
      <vt:lpstr>Why would two similar instruments have such different uses? </vt:lpstr>
      <vt:lpstr>PowerPoint Presentation</vt:lpstr>
      <vt:lpstr>There’s an instrument for everyone!</vt:lpstr>
      <vt:lpstr>Meeting the Musician’s Needs</vt:lpstr>
      <vt:lpstr>Using Different Materials</vt:lpstr>
      <vt:lpstr>Incorporating New Techniques </vt:lpstr>
      <vt:lpstr>Cannonball Saxophone Factory</vt:lpstr>
      <vt:lpstr>PowerPoint Presentation</vt:lpstr>
      <vt:lpstr>Let’s watch: Rebirth Brass Band</vt:lpstr>
      <vt:lpstr>PowerPoint Presentation</vt:lpstr>
      <vt:lpstr>Let’s watch: Imani Winds</vt:lpstr>
      <vt:lpstr>PowerPoint Presentation</vt:lpstr>
      <vt:lpstr>Activity: Finding Your Match</vt:lpstr>
      <vt:lpstr>What instrument do you like best?   Why?</vt:lpstr>
      <vt:lpstr>Consider a Career in Music!</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modified xsi:type="dcterms:W3CDTF">2024-12-03T22:12:14Z</dcterms:modified>
</cp:coreProperties>
</file>