
<file path=[Content_Types].xml><?xml version="1.0" encoding="utf-8"?>
<Types xmlns="http://schemas.openxmlformats.org/package/2006/content-types">
  <Default Extension="fntdata" ContentType="application/x-fontdata"/>
  <Default Extension="jpg" ContentType="image/jpeg"/>
  <Default Extension="mov" ContentType="video/quicktime"/>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embeddedFontLst>
    <p:embeddedFont>
      <p:font typeface="Barlow" pitchFamily="2" charset="77"/>
      <p:regular r:id="rId19"/>
      <p:bold r:id="rId20"/>
      <p:italic r:id="rId21"/>
      <p:boldItalic r:id="rId22"/>
    </p:embeddedFont>
    <p:embeddedFont>
      <p:font typeface="Barlow Medium" panose="020F0502020204030204" pitchFamily="34" charset="0"/>
      <p:regular r:id="rId23"/>
      <p:bold r:id="rId24"/>
      <p:italic r:id="rId25"/>
      <p:boldItalic r:id="rId26"/>
    </p:embeddedFont>
    <p:embeddedFont>
      <p:font typeface="Roboto" panose="02000000000000000000" pitchFamily="2"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3" roundtripDataSignature="AMtx7mjUdZLzoPD2/VtI9www9dXN+lO4i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58"/>
  </p:normalViewPr>
  <p:slideViewPr>
    <p:cSldViewPr snapToGrid="0">
      <p:cViewPr varScale="1">
        <p:scale>
          <a:sx n="102" d="100"/>
          <a:sy n="102" d="100"/>
        </p:scale>
        <p:origin x="192" y="4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2fde3dabe99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2fde3dabe9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9" name="Google Shape;79;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 name="Google Shape;84;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1. </a:t>
            </a:r>
            <a:r>
              <a:rPr lang="en-US" sz="1200">
                <a:solidFill>
                  <a:schemeClr val="dk1"/>
                </a:solidFill>
                <a:latin typeface="Calibri"/>
                <a:ea typeface="Calibri"/>
                <a:cs typeface="Calibri"/>
                <a:sym typeface="Calibri"/>
              </a:rPr>
              <a:t>Leonardo Nunes </a:t>
            </a:r>
            <a:r>
              <a:rPr lang="en-US" sz="1200" b="1">
                <a:solidFill>
                  <a:schemeClr val="dk1"/>
                </a:solidFill>
                <a:latin typeface="Calibri"/>
                <a:ea typeface="Calibri"/>
                <a:cs typeface="Calibri"/>
                <a:sym typeface="Calibri"/>
              </a:rPr>
              <a:t>Ukulele</a:t>
            </a:r>
            <a:r>
              <a:rPr lang="en-US" sz="1200">
                <a:solidFill>
                  <a:schemeClr val="dk1"/>
                </a:solidFill>
                <a:latin typeface="Calibri"/>
                <a:ea typeface="Calibri"/>
                <a:cs typeface="Calibri"/>
                <a:sym typeface="Calibri"/>
              </a:rPr>
              <a:t>, 1920 </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Leonardo Nunes was the son of Manuel Nunes, one of the three Madeiran-borne luthiers often credited with having invented the ukulele around 1890. The younger Nunes moved to Los Angeles in the 1910s to produce ukuleles for the exploding mainland market.</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2. </a:t>
            </a:r>
            <a:r>
              <a:rPr lang="en-US" sz="1200">
                <a:solidFill>
                  <a:schemeClr val="dk1"/>
                </a:solidFill>
                <a:latin typeface="Calibri"/>
                <a:ea typeface="Calibri"/>
                <a:cs typeface="Calibri"/>
                <a:sym typeface="Calibri"/>
              </a:rPr>
              <a:t>Lyon &amp; Healy </a:t>
            </a:r>
            <a:r>
              <a:rPr lang="en-US" sz="1200" b="1">
                <a:solidFill>
                  <a:schemeClr val="dk1"/>
                </a:solidFill>
                <a:latin typeface="Calibri"/>
                <a:ea typeface="Calibri"/>
                <a:cs typeface="Calibri"/>
                <a:sym typeface="Calibri"/>
              </a:rPr>
              <a:t>Camp Uke</a:t>
            </a:r>
            <a:r>
              <a:rPr lang="en-US" sz="1200">
                <a:solidFill>
                  <a:schemeClr val="dk1"/>
                </a:solidFill>
                <a:latin typeface="Calibri"/>
                <a:ea typeface="Calibri"/>
                <a:cs typeface="Calibri"/>
                <a:sym typeface="Calibri"/>
              </a:rPr>
              <a:t>, c. 1922 </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Lyon &amp; Healy's Camp Uke (the generic name typically given to round-bodied ukuleles) was marketed for social outings. It features a wooden resonator back that helps to project its sound.</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3. </a:t>
            </a:r>
            <a:r>
              <a:rPr lang="en-US" sz="1200">
                <a:solidFill>
                  <a:schemeClr val="dk1"/>
                </a:solidFill>
                <a:latin typeface="Calibri"/>
                <a:ea typeface="Calibri"/>
                <a:cs typeface="Calibri"/>
                <a:sym typeface="Calibri"/>
              </a:rPr>
              <a:t>Kamaka Hawaii, Inc. </a:t>
            </a:r>
            <a:r>
              <a:rPr lang="en-US" sz="1200" b="1">
                <a:solidFill>
                  <a:schemeClr val="dk1"/>
                </a:solidFill>
                <a:latin typeface="Calibri"/>
                <a:ea typeface="Calibri"/>
                <a:cs typeface="Calibri"/>
                <a:sym typeface="Calibri"/>
              </a:rPr>
              <a:t>Gold Label Pineapple Ukulele</a:t>
            </a:r>
            <a:r>
              <a:rPr lang="en-US" sz="1200">
                <a:solidFill>
                  <a:schemeClr val="dk1"/>
                </a:solidFill>
                <a:latin typeface="Calibri"/>
                <a:ea typeface="Calibri"/>
                <a:cs typeface="Calibri"/>
                <a:sym typeface="Calibri"/>
              </a:rPr>
              <a:t>, 1960 </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200">
                <a:solidFill>
                  <a:schemeClr val="dk1"/>
                </a:solidFill>
                <a:latin typeface="Calibri"/>
                <a:ea typeface="Calibri"/>
                <a:cs typeface="Calibri"/>
                <a:sym typeface="Calibri"/>
              </a:rPr>
              <a:t>Samuel Kaialiilii Kamaka opened a ukulele manufacturing shop in Honolulu in 1916 after having apprenticed with Manuel Nunes. In 1928, Kamaka patented his “Pineapple Ukulele” design, featuring an oval body that produced a mellower sound than the standard instrument. Kamaka remains a family-owned and -operated business to this day.</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200">
                <a:solidFill>
                  <a:schemeClr val="dk1"/>
                </a:solidFill>
                <a:latin typeface="Calibri"/>
                <a:ea typeface="Calibri"/>
                <a:cs typeface="Calibri"/>
                <a:sym typeface="Calibri"/>
              </a:rPr>
              <a:t>4. Harmony </a:t>
            </a:r>
            <a:r>
              <a:rPr lang="en-US" sz="1200" b="1">
                <a:solidFill>
                  <a:schemeClr val="dk1"/>
                </a:solidFill>
                <a:latin typeface="Calibri"/>
                <a:ea typeface="Calibri"/>
                <a:cs typeface="Calibri"/>
                <a:sym typeface="Calibri"/>
              </a:rPr>
              <a:t>Johnny Marvin Professional Tenor Ukulele</a:t>
            </a:r>
            <a:r>
              <a:rPr lang="en-US" sz="1200">
                <a:solidFill>
                  <a:schemeClr val="dk1"/>
                </a:solidFill>
                <a:latin typeface="Calibri"/>
                <a:ea typeface="Calibri"/>
                <a:cs typeface="Calibri"/>
                <a:sym typeface="Calibri"/>
              </a:rPr>
              <a:t>, 1920s </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Vaudeville performer Johnny Marvin recorded extensively with the ukulele between 1924 and 1944, with 49 records on the Victor label between 1926 and 1930. Marvin’s popularity led to him working with Harmony Musical Instruments Company to create a signature instrument.  </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90" name="Google Shape;90;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9" name="Google Shape;99;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79e2748fa6_0_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279e2748fa6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1. </a:t>
            </a:r>
            <a:r>
              <a:rPr lang="en-US" sz="1200">
                <a:solidFill>
                  <a:schemeClr val="dk1"/>
                </a:solidFill>
                <a:latin typeface="Calibri"/>
                <a:ea typeface="Calibri"/>
                <a:cs typeface="Calibri"/>
                <a:sym typeface="Calibri"/>
              </a:rPr>
              <a:t>Renaissance Guitar Company </a:t>
            </a:r>
            <a:r>
              <a:rPr lang="en-US" sz="1200" b="1">
                <a:solidFill>
                  <a:schemeClr val="dk1"/>
                </a:solidFill>
                <a:latin typeface="Calibri"/>
                <a:ea typeface="Calibri"/>
                <a:cs typeface="Calibri"/>
                <a:sym typeface="Calibri"/>
              </a:rPr>
              <a:t>Compass Rose Tenor Ukulele</a:t>
            </a:r>
            <a:r>
              <a:rPr lang="en-US" sz="1200">
                <a:solidFill>
                  <a:schemeClr val="dk1"/>
                </a:solidFill>
                <a:latin typeface="Calibri"/>
                <a:ea typeface="Calibri"/>
                <a:cs typeface="Calibri"/>
                <a:sym typeface="Calibri"/>
              </a:rPr>
              <a:t>, 2008</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Luthier Rick Turner, known for his innovations in electric guitars and basses, introduced his line of Compass Rose tenor ukuleles in 2011. The body shape is a nod to Howe-Orme instruments of the late 1800s and early 1900s.</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a:p>
            <a:pPr marL="0" lvl="0" indent="0" algn="l" rtl="0">
              <a:spcBef>
                <a:spcPts val="0"/>
              </a:spcBef>
              <a:spcAft>
                <a:spcPts val="0"/>
              </a:spcAft>
              <a:buNone/>
            </a:pPr>
            <a:r>
              <a:rPr lang="en-US"/>
              <a:t>2. </a:t>
            </a:r>
            <a:r>
              <a:rPr lang="en-US" sz="1200">
                <a:solidFill>
                  <a:schemeClr val="dk1"/>
                </a:solidFill>
                <a:latin typeface="Calibri"/>
                <a:ea typeface="Calibri"/>
                <a:cs typeface="Calibri"/>
                <a:sym typeface="Calibri"/>
              </a:rPr>
              <a:t>Lyon &amp; Healy </a:t>
            </a:r>
            <a:r>
              <a:rPr lang="en-US" sz="1200" b="1">
                <a:solidFill>
                  <a:schemeClr val="dk1"/>
                </a:solidFill>
                <a:latin typeface="Calibri"/>
                <a:ea typeface="Calibri"/>
                <a:cs typeface="Calibri"/>
                <a:sym typeface="Calibri"/>
              </a:rPr>
              <a:t>Camp Uke</a:t>
            </a:r>
            <a:r>
              <a:rPr lang="en-US" sz="1200">
                <a:solidFill>
                  <a:schemeClr val="dk1"/>
                </a:solidFill>
                <a:latin typeface="Calibri"/>
                <a:ea typeface="Calibri"/>
                <a:cs typeface="Calibri"/>
                <a:sym typeface="Calibri"/>
              </a:rPr>
              <a:t>, c. 1922 </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Lyon &amp; Healy's Camp Uke (the generic name typically given to round-bodied ukuleles) was marketed for social outings. It features a wooden resonator back that helps to project its sound.</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a:p>
            <a:pPr marL="0" lvl="0" indent="0" algn="l" rtl="0">
              <a:spcBef>
                <a:spcPts val="0"/>
              </a:spcBef>
              <a:spcAft>
                <a:spcPts val="0"/>
              </a:spcAft>
              <a:buNone/>
            </a:pPr>
            <a:r>
              <a:rPr lang="en-US"/>
              <a:t>3. </a:t>
            </a:r>
            <a:r>
              <a:rPr lang="en-US" sz="1200">
                <a:solidFill>
                  <a:schemeClr val="dk1"/>
                </a:solidFill>
                <a:latin typeface="Calibri"/>
                <a:ea typeface="Calibri"/>
                <a:cs typeface="Calibri"/>
                <a:sym typeface="Calibri"/>
              </a:rPr>
              <a:t>Gibson Mandolin-Guitar Company </a:t>
            </a:r>
            <a:r>
              <a:rPr lang="en-US" sz="1200" b="1">
                <a:solidFill>
                  <a:schemeClr val="dk1"/>
                </a:solidFill>
                <a:latin typeface="Calibri"/>
                <a:ea typeface="Calibri"/>
                <a:cs typeface="Calibri"/>
                <a:sym typeface="Calibri"/>
              </a:rPr>
              <a:t>UB-1 Ukulele Banjo</a:t>
            </a:r>
            <a:r>
              <a:rPr lang="en-US" sz="1200">
                <a:solidFill>
                  <a:schemeClr val="dk1"/>
                </a:solidFill>
                <a:latin typeface="Calibri"/>
                <a:ea typeface="Calibri"/>
                <a:cs typeface="Calibri"/>
                <a:sym typeface="Calibri"/>
              </a:rPr>
              <a:t>, 1920s </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Gibson marketed its “ukulele banjo” to two distinct audiences: one seeking “glorious good times … social popularity … fun a plenty,” and the other looking for “money-making opportunities in vaudeville, radio, and recording.” This reflects the public’s interest in the ukulele both as a component of mass media and as a marker of leisure.</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121" name="Google Shape;121;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 name="Google Shape;12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5" name="Google Shape;135;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 name="Google Shape;141;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28fa55fbe9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28fa55fbe9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5" name="Google Shape;155;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28fa55fbe9d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28fa55fbe9d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 name="Google Shape;168;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2f2371346bb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2f2371346b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302a38418fe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302a38418f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g279e95388d3_0_6"/>
          <p:cNvSpPr txBox="1">
            <a:spLocks noGrp="1"/>
          </p:cNvSpPr>
          <p:nvPr>
            <p:ph type="ctrTitle"/>
          </p:nvPr>
        </p:nvSpPr>
        <p:spPr>
          <a:xfrm>
            <a:off x="415600" y="992767"/>
            <a:ext cx="11360700" cy="23619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700"/>
              <a:buFont typeface="Barlow"/>
              <a:buNone/>
              <a:defRPr sz="5700" b="1">
                <a:latin typeface="Barlow"/>
                <a:ea typeface="Barlow"/>
                <a:cs typeface="Barlow"/>
                <a:sym typeface="Barlow"/>
              </a:defRPr>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a:p>
        </p:txBody>
      </p:sp>
      <p:sp>
        <p:nvSpPr>
          <p:cNvPr id="12" name="Google Shape;12;g279e95388d3_0_6"/>
          <p:cNvSpPr txBox="1">
            <a:spLocks noGrp="1"/>
          </p:cNvSpPr>
          <p:nvPr>
            <p:ph type="subTitle" idx="1"/>
          </p:nvPr>
        </p:nvSpPr>
        <p:spPr>
          <a:xfrm>
            <a:off x="415600" y="3354767"/>
            <a:ext cx="11360700" cy="14808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3700"/>
              <a:buFont typeface="Barlow"/>
              <a:buNone/>
              <a:defRPr sz="3700">
                <a:latin typeface="Barlow"/>
                <a:ea typeface="Barlow"/>
                <a:cs typeface="Barlow"/>
                <a:sym typeface="Barlow"/>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3" name="Google Shape;13;g279e95388d3_0_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g279e95388d3_0_10"/>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800"/>
              <a:buFont typeface="Barlow"/>
              <a:buNone/>
              <a:defRPr sz="4800" b="1">
                <a:latin typeface="Barlow"/>
                <a:ea typeface="Barlow"/>
                <a:cs typeface="Barlow"/>
                <a:sym typeface="Barlow"/>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6" name="Google Shape;16;g279e95388d3_0_1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with Copy">
  <p:cSld name="CUSTOM">
    <p:spTree>
      <p:nvGrpSpPr>
        <p:cNvPr id="1" name="Shape 17"/>
        <p:cNvGrpSpPr/>
        <p:nvPr/>
      </p:nvGrpSpPr>
      <p:grpSpPr>
        <a:xfrm>
          <a:off x="0" y="0"/>
          <a:ext cx="0" cy="0"/>
          <a:chOff x="0" y="0"/>
          <a:chExt cx="0" cy="0"/>
        </a:xfrm>
      </p:grpSpPr>
      <p:sp>
        <p:nvSpPr>
          <p:cNvPr id="18" name="Google Shape;18;g279e95388d3_0_13"/>
          <p:cNvSpPr txBox="1">
            <a:spLocks noGrp="1"/>
          </p:cNvSpPr>
          <p:nvPr>
            <p:ph type="title"/>
          </p:nvPr>
        </p:nvSpPr>
        <p:spPr>
          <a:xfrm>
            <a:off x="568800" y="826733"/>
            <a:ext cx="11054400" cy="763500"/>
          </a:xfrm>
          <a:prstGeom prst="rect">
            <a:avLst/>
          </a:prstGeom>
        </p:spPr>
        <p:txBody>
          <a:bodyPr spcFirstLastPara="1" wrap="square" lIns="121900" tIns="121900" rIns="121900" bIns="121900" anchor="t" anchorCtr="0">
            <a:normAutofit/>
          </a:bodyPr>
          <a:lstStyle>
            <a:lvl1pPr lvl="0" algn="ctr">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19" name="Google Shape;19;g279e95388d3_0_13"/>
          <p:cNvSpPr txBox="1">
            <a:spLocks noGrp="1"/>
          </p:cNvSpPr>
          <p:nvPr>
            <p:ph type="body" idx="1"/>
          </p:nvPr>
        </p:nvSpPr>
        <p:spPr>
          <a:xfrm>
            <a:off x="1451833" y="1924133"/>
            <a:ext cx="9463200" cy="3656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Char char="○"/>
              <a:defRPr sz="2400"/>
            </a:lvl2pPr>
            <a:lvl3pPr marL="1371600" lvl="2" indent="-381000">
              <a:spcBef>
                <a:spcPts val="0"/>
              </a:spcBef>
              <a:spcAft>
                <a:spcPts val="0"/>
              </a:spcAft>
              <a:buSzPts val="2400"/>
              <a:buChar char="■"/>
              <a:defRPr sz="2400"/>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g279e95388d3_0_16"/>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b="1">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2" name="Google Shape;22;g279e95388d3_0_16"/>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Font typeface="Barlow"/>
              <a:buChar char="○"/>
              <a:defRPr sz="2400">
                <a:latin typeface="Barlow"/>
                <a:ea typeface="Barlow"/>
                <a:cs typeface="Barlow"/>
                <a:sym typeface="Barlow"/>
              </a:defRPr>
            </a:lvl2pPr>
            <a:lvl3pPr marL="1371600" lvl="2" indent="-381000">
              <a:spcBef>
                <a:spcPts val="0"/>
              </a:spcBef>
              <a:spcAft>
                <a:spcPts val="0"/>
              </a:spcAft>
              <a:buSzPts val="2400"/>
              <a:buFont typeface="Barlow"/>
              <a:buChar char="■"/>
              <a:defRPr sz="2400">
                <a:latin typeface="Barlow"/>
                <a:ea typeface="Barlow"/>
                <a:cs typeface="Barlow"/>
                <a:sym typeface="Barlow"/>
              </a:defRPr>
            </a:lvl3pPr>
            <a:lvl4pPr marL="1828800" lvl="3" indent="-381000">
              <a:spcBef>
                <a:spcPts val="0"/>
              </a:spcBef>
              <a:spcAft>
                <a:spcPts val="0"/>
              </a:spcAft>
              <a:buSzPts val="2400"/>
              <a:buFont typeface="Barlow"/>
              <a:buChar char="●"/>
              <a:defRPr sz="2400">
                <a:latin typeface="Barlow"/>
                <a:ea typeface="Barlow"/>
                <a:cs typeface="Barlow"/>
                <a:sym typeface="Barlow"/>
              </a:defRPr>
            </a:lvl4pPr>
            <a:lvl5pPr marL="2286000" lvl="4" indent="-381000">
              <a:spcBef>
                <a:spcPts val="0"/>
              </a:spcBef>
              <a:spcAft>
                <a:spcPts val="0"/>
              </a:spcAft>
              <a:buSzPts val="2400"/>
              <a:buFont typeface="Barlow"/>
              <a:buChar char="○"/>
              <a:defRPr sz="2400">
                <a:latin typeface="Barlow"/>
                <a:ea typeface="Barlow"/>
                <a:cs typeface="Barlow"/>
                <a:sym typeface="Barlow"/>
              </a:defRPr>
            </a:lvl5pPr>
            <a:lvl6pPr marL="2743200" lvl="5" indent="-381000">
              <a:spcBef>
                <a:spcPts val="0"/>
              </a:spcBef>
              <a:spcAft>
                <a:spcPts val="0"/>
              </a:spcAft>
              <a:buSzPts val="2400"/>
              <a:buFont typeface="Barlow"/>
              <a:buChar char="■"/>
              <a:defRPr sz="2400">
                <a:latin typeface="Barlow"/>
                <a:ea typeface="Barlow"/>
                <a:cs typeface="Barlow"/>
                <a:sym typeface="Barlow"/>
              </a:defRPr>
            </a:lvl6pPr>
            <a:lvl7pPr marL="3200400" lvl="6" indent="-381000">
              <a:spcBef>
                <a:spcPts val="0"/>
              </a:spcBef>
              <a:spcAft>
                <a:spcPts val="0"/>
              </a:spcAft>
              <a:buSzPts val="2400"/>
              <a:buFont typeface="Barlow"/>
              <a:buChar char="●"/>
              <a:defRPr sz="2400">
                <a:latin typeface="Barlow"/>
                <a:ea typeface="Barlow"/>
                <a:cs typeface="Barlow"/>
                <a:sym typeface="Barlow"/>
              </a:defRPr>
            </a:lvl7pPr>
            <a:lvl8pPr marL="3657600" lvl="7" indent="-381000">
              <a:spcBef>
                <a:spcPts val="0"/>
              </a:spcBef>
              <a:spcAft>
                <a:spcPts val="0"/>
              </a:spcAft>
              <a:buSzPts val="2400"/>
              <a:buFont typeface="Barlow"/>
              <a:buChar char="○"/>
              <a:defRPr sz="2400">
                <a:latin typeface="Barlow"/>
                <a:ea typeface="Barlow"/>
                <a:cs typeface="Barlow"/>
                <a:sym typeface="Barlow"/>
              </a:defRPr>
            </a:lvl8pPr>
            <a:lvl9pPr marL="4114800" lvl="8" indent="-381000">
              <a:spcBef>
                <a:spcPts val="0"/>
              </a:spcBef>
              <a:spcAft>
                <a:spcPts val="0"/>
              </a:spcAft>
              <a:buSzPts val="2400"/>
              <a:buFont typeface="Barlow"/>
              <a:buChar char="■"/>
              <a:defRPr sz="2400">
                <a:latin typeface="Barlow"/>
                <a:ea typeface="Barlow"/>
                <a:cs typeface="Barlow"/>
                <a:sym typeface="Barlow"/>
              </a:defRPr>
            </a:lvl9pPr>
          </a:lstStyle>
          <a:p>
            <a:endParaRPr/>
          </a:p>
        </p:txBody>
      </p:sp>
      <p:sp>
        <p:nvSpPr>
          <p:cNvPr id="23" name="Google Shape;23;g279e95388d3_0_1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g279e95388d3_0_20"/>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Font typeface="Barlow"/>
              <a:buNone/>
              <a:defRPr b="1">
                <a:latin typeface="Barlow"/>
                <a:ea typeface="Barlow"/>
                <a:cs typeface="Barlow"/>
                <a:sym typeface="Barlow"/>
              </a:defRPr>
            </a:lvl2pPr>
            <a:lvl3pPr lvl="2">
              <a:spcBef>
                <a:spcPts val="0"/>
              </a:spcBef>
              <a:spcAft>
                <a:spcPts val="0"/>
              </a:spcAft>
              <a:buSzPts val="3700"/>
              <a:buFont typeface="Barlow"/>
              <a:buNone/>
              <a:defRPr b="1">
                <a:latin typeface="Barlow"/>
                <a:ea typeface="Barlow"/>
                <a:cs typeface="Barlow"/>
                <a:sym typeface="Barlow"/>
              </a:defRPr>
            </a:lvl3pPr>
            <a:lvl4pPr lvl="3">
              <a:spcBef>
                <a:spcPts val="0"/>
              </a:spcBef>
              <a:spcAft>
                <a:spcPts val="0"/>
              </a:spcAft>
              <a:buSzPts val="3700"/>
              <a:buFont typeface="Barlow"/>
              <a:buNone/>
              <a:defRPr b="1">
                <a:latin typeface="Barlow"/>
                <a:ea typeface="Barlow"/>
                <a:cs typeface="Barlow"/>
                <a:sym typeface="Barlow"/>
              </a:defRPr>
            </a:lvl4pPr>
            <a:lvl5pPr lvl="4">
              <a:spcBef>
                <a:spcPts val="0"/>
              </a:spcBef>
              <a:spcAft>
                <a:spcPts val="0"/>
              </a:spcAft>
              <a:buSzPts val="3700"/>
              <a:buFont typeface="Barlow"/>
              <a:buNone/>
              <a:defRPr b="1">
                <a:latin typeface="Barlow"/>
                <a:ea typeface="Barlow"/>
                <a:cs typeface="Barlow"/>
                <a:sym typeface="Barlow"/>
              </a:defRPr>
            </a:lvl5pPr>
            <a:lvl6pPr lvl="5">
              <a:spcBef>
                <a:spcPts val="0"/>
              </a:spcBef>
              <a:spcAft>
                <a:spcPts val="0"/>
              </a:spcAft>
              <a:buSzPts val="3700"/>
              <a:buFont typeface="Barlow"/>
              <a:buNone/>
              <a:defRPr b="1">
                <a:latin typeface="Barlow"/>
                <a:ea typeface="Barlow"/>
                <a:cs typeface="Barlow"/>
                <a:sym typeface="Barlow"/>
              </a:defRPr>
            </a:lvl6pPr>
            <a:lvl7pPr lvl="6">
              <a:spcBef>
                <a:spcPts val="0"/>
              </a:spcBef>
              <a:spcAft>
                <a:spcPts val="0"/>
              </a:spcAft>
              <a:buSzPts val="3700"/>
              <a:buFont typeface="Barlow"/>
              <a:buNone/>
              <a:defRPr b="1">
                <a:latin typeface="Barlow"/>
                <a:ea typeface="Barlow"/>
                <a:cs typeface="Barlow"/>
                <a:sym typeface="Barlow"/>
              </a:defRPr>
            </a:lvl7pPr>
            <a:lvl8pPr lvl="7">
              <a:spcBef>
                <a:spcPts val="0"/>
              </a:spcBef>
              <a:spcAft>
                <a:spcPts val="0"/>
              </a:spcAft>
              <a:buSzPts val="3700"/>
              <a:buFont typeface="Barlow"/>
              <a:buNone/>
              <a:defRPr b="1">
                <a:latin typeface="Barlow"/>
                <a:ea typeface="Barlow"/>
                <a:cs typeface="Barlow"/>
                <a:sym typeface="Barlow"/>
              </a:defRPr>
            </a:lvl8pPr>
            <a:lvl9pPr lvl="8">
              <a:spcBef>
                <a:spcPts val="0"/>
              </a:spcBef>
              <a:spcAft>
                <a:spcPts val="0"/>
              </a:spcAft>
              <a:buSzPts val="3700"/>
              <a:buFont typeface="Barlow"/>
              <a:buNone/>
              <a:defRPr b="1">
                <a:latin typeface="Barlow"/>
                <a:ea typeface="Barlow"/>
                <a:cs typeface="Barlow"/>
                <a:sym typeface="Barlow"/>
              </a:defRPr>
            </a:lvl9pPr>
          </a:lstStyle>
          <a:p>
            <a:endParaRPr/>
          </a:p>
        </p:txBody>
      </p:sp>
      <p:sp>
        <p:nvSpPr>
          <p:cNvPr id="26" name="Google Shape;26;g279e95388d3_0_20"/>
          <p:cNvSpPr txBox="1">
            <a:spLocks noGrp="1"/>
          </p:cNvSpPr>
          <p:nvPr>
            <p:ph type="body" idx="1"/>
          </p:nvPr>
        </p:nvSpPr>
        <p:spPr>
          <a:xfrm>
            <a:off x="454800" y="1536633"/>
            <a:ext cx="5294100" cy="4555200"/>
          </a:xfrm>
          <a:prstGeom prst="rect">
            <a:avLst/>
          </a:prstGeom>
        </p:spPr>
        <p:txBody>
          <a:bodyPr spcFirstLastPara="1" wrap="square" lIns="121900" tIns="121900" rIns="121900" bIns="121900" anchor="t" anchorCtr="0">
            <a:normAutofit/>
          </a:bodyPr>
          <a:lstStyle>
            <a:lvl1pPr marL="457200" lvl="0" indent="-381000">
              <a:spcBef>
                <a:spcPts val="0"/>
              </a:spcBef>
              <a:spcAft>
                <a:spcPts val="0"/>
              </a:spcAft>
              <a:buSzPts val="2400"/>
              <a:buChar char="●"/>
              <a:defRPr/>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7" name="Google Shape;27;g279e95388d3_0_20"/>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rmAutofit/>
          </a:bodyPr>
          <a:lstStyle>
            <a:lvl1pPr marL="457200" lvl="0" indent="-374650">
              <a:spcBef>
                <a:spcPts val="0"/>
              </a:spcBef>
              <a:spcAft>
                <a:spcPts val="0"/>
              </a:spcAft>
              <a:buSzPts val="2300"/>
              <a:buChar char="●"/>
              <a:defRPr sz="23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8" name="Google Shape;28;g279e95388d3_0_2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g279e95388d3_0_25"/>
          <p:cNvSpPr txBox="1">
            <a:spLocks noGrp="1"/>
          </p:cNvSpPr>
          <p:nvPr>
            <p:ph type="title"/>
          </p:nvPr>
        </p:nvSpPr>
        <p:spPr>
          <a:xfrm>
            <a:off x="664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31" name="Google Shape;31;g279e95388d3_0_25"/>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lumn with Image">
  <p:cSld name="ONE_COLUMN_TEXT">
    <p:spTree>
      <p:nvGrpSpPr>
        <p:cNvPr id="1" name="Shape 32"/>
        <p:cNvGrpSpPr/>
        <p:nvPr/>
      </p:nvGrpSpPr>
      <p:grpSpPr>
        <a:xfrm>
          <a:off x="0" y="0"/>
          <a:ext cx="0" cy="0"/>
          <a:chOff x="0" y="0"/>
          <a:chExt cx="0" cy="0"/>
        </a:xfrm>
      </p:grpSpPr>
      <p:sp>
        <p:nvSpPr>
          <p:cNvPr id="33" name="Google Shape;33;g279e95388d3_0_28"/>
          <p:cNvSpPr txBox="1">
            <a:spLocks noGrp="1"/>
          </p:cNvSpPr>
          <p:nvPr>
            <p:ph type="title"/>
          </p:nvPr>
        </p:nvSpPr>
        <p:spPr>
          <a:xfrm>
            <a:off x="637833" y="1471067"/>
            <a:ext cx="4921200" cy="1007700"/>
          </a:xfrm>
          <a:prstGeom prst="rect">
            <a:avLst/>
          </a:prstGeom>
        </p:spPr>
        <p:txBody>
          <a:bodyPr spcFirstLastPara="1" wrap="square" lIns="121900" tIns="121900" rIns="121900" bIns="121900" anchor="b" anchorCtr="0">
            <a:normAutofit/>
          </a:bodyPr>
          <a:lstStyle>
            <a:lvl1pPr lvl="0">
              <a:spcBef>
                <a:spcPts val="0"/>
              </a:spcBef>
              <a:spcAft>
                <a:spcPts val="0"/>
              </a:spcAft>
              <a:buSzPts val="2900"/>
              <a:buFont typeface="Barlow"/>
              <a:buNone/>
              <a:defRPr sz="2900">
                <a:latin typeface="Barlow"/>
                <a:ea typeface="Barlow"/>
                <a:cs typeface="Barlow"/>
                <a:sym typeface="Barlow"/>
              </a:defRPr>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34" name="Google Shape;34;g279e95388d3_0_28"/>
          <p:cNvSpPr txBox="1">
            <a:spLocks noGrp="1"/>
          </p:cNvSpPr>
          <p:nvPr>
            <p:ph type="body" idx="1"/>
          </p:nvPr>
        </p:nvSpPr>
        <p:spPr>
          <a:xfrm>
            <a:off x="637833" y="2667000"/>
            <a:ext cx="4505700" cy="3425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35" name="Google Shape;35;g279e95388d3_0_2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
        <p:nvSpPr>
          <p:cNvPr id="36" name="Google Shape;36;g279e95388d3_0_28"/>
          <p:cNvSpPr/>
          <p:nvPr/>
        </p:nvSpPr>
        <p:spPr>
          <a:xfrm>
            <a:off x="6040100" y="345367"/>
            <a:ext cx="5802000" cy="5648100"/>
          </a:xfrm>
          <a:prstGeom prst="roundRect">
            <a:avLst>
              <a:gd name="adj" fmla="val 3739"/>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Wide Image">
  <p:cSld name="ONE_COLUMN_TEXT_1">
    <p:spTree>
      <p:nvGrpSpPr>
        <p:cNvPr id="1" name="Shape 37"/>
        <p:cNvGrpSpPr/>
        <p:nvPr/>
      </p:nvGrpSpPr>
      <p:grpSpPr>
        <a:xfrm>
          <a:off x="0" y="0"/>
          <a:ext cx="0" cy="0"/>
          <a:chOff x="0" y="0"/>
          <a:chExt cx="0" cy="0"/>
        </a:xfrm>
      </p:grpSpPr>
      <p:sp>
        <p:nvSpPr>
          <p:cNvPr id="38" name="Google Shape;38;g279e95388d3_0_33"/>
          <p:cNvSpPr txBox="1">
            <a:spLocks noGrp="1"/>
          </p:cNvSpPr>
          <p:nvPr>
            <p:ph type="title"/>
          </p:nvPr>
        </p:nvSpPr>
        <p:spPr>
          <a:xfrm>
            <a:off x="489767" y="439033"/>
            <a:ext cx="11241900" cy="689100"/>
          </a:xfrm>
          <a:prstGeom prst="rect">
            <a:avLst/>
          </a:prstGeom>
        </p:spPr>
        <p:txBody>
          <a:bodyPr spcFirstLastPara="1" wrap="square" lIns="121900" tIns="121900" rIns="121900" bIns="121900" anchor="b" anchorCtr="0">
            <a:normAutofit/>
          </a:bodyPr>
          <a:lstStyle>
            <a:lvl1pPr lvl="0" rtl="0">
              <a:spcBef>
                <a:spcPts val="0"/>
              </a:spcBef>
              <a:spcAft>
                <a:spcPts val="0"/>
              </a:spcAft>
              <a:buSzPts val="2900"/>
              <a:buFont typeface="Barlow"/>
              <a:buNone/>
              <a:defRPr sz="2900">
                <a:latin typeface="Barlow"/>
                <a:ea typeface="Barlow"/>
                <a:cs typeface="Barlow"/>
                <a:sym typeface="Barlow"/>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39" name="Google Shape;39;g279e95388d3_0_33"/>
          <p:cNvSpPr txBox="1">
            <a:spLocks noGrp="1"/>
          </p:cNvSpPr>
          <p:nvPr>
            <p:ph type="body" idx="1"/>
          </p:nvPr>
        </p:nvSpPr>
        <p:spPr>
          <a:xfrm>
            <a:off x="489767" y="1128233"/>
            <a:ext cx="11241900" cy="1285500"/>
          </a:xfrm>
          <a:prstGeom prst="rect">
            <a:avLst/>
          </a:prstGeom>
        </p:spPr>
        <p:txBody>
          <a:bodyPr spcFirstLastPara="1" wrap="square" lIns="121900" tIns="121900" rIns="121900" bIns="121900" anchor="t" anchorCtr="0">
            <a:normAutofit/>
          </a:bodyPr>
          <a:lstStyle>
            <a:lvl1pPr marL="457200" lvl="0" indent="-400050" rtl="0">
              <a:spcBef>
                <a:spcPts val="0"/>
              </a:spcBef>
              <a:spcAft>
                <a:spcPts val="0"/>
              </a:spcAft>
              <a:buSzPts val="2700"/>
              <a:buChar char="●"/>
              <a:defRPr sz="27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40" name="Google Shape;40;g279e95388d3_0_33"/>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
        <p:nvSpPr>
          <p:cNvPr id="41" name="Google Shape;41;g279e95388d3_0_33"/>
          <p:cNvSpPr/>
          <p:nvPr/>
        </p:nvSpPr>
        <p:spPr>
          <a:xfrm>
            <a:off x="378767" y="2413833"/>
            <a:ext cx="11452500" cy="3579600"/>
          </a:xfrm>
          <a:prstGeom prst="roundRect">
            <a:avLst>
              <a:gd name="adj" fmla="val 6132"/>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g279e95388d3_0_38"/>
          <p:cNvSpPr txBox="1">
            <a:spLocks noGrp="1"/>
          </p:cNvSpPr>
          <p:nvPr>
            <p:ph type="title"/>
          </p:nvPr>
        </p:nvSpPr>
        <p:spPr>
          <a:xfrm>
            <a:off x="644900" y="566200"/>
            <a:ext cx="10724700" cy="5163600"/>
          </a:xfrm>
          <a:prstGeom prst="rect">
            <a:avLst/>
          </a:prstGeom>
        </p:spPr>
        <p:txBody>
          <a:bodyPr spcFirstLastPara="1" wrap="square" lIns="121900" tIns="121900" rIns="121900" bIns="121900" anchor="ctr" anchorCtr="0">
            <a:normAutofit/>
          </a:bodyPr>
          <a:lstStyle>
            <a:lvl1pPr lvl="0" algn="ctr">
              <a:spcBef>
                <a:spcPts val="0"/>
              </a:spcBef>
              <a:spcAft>
                <a:spcPts val="0"/>
              </a:spcAft>
              <a:buClr>
                <a:schemeClr val="accent1"/>
              </a:buClr>
              <a:buSzPts val="6400"/>
              <a:buFont typeface="Barlow"/>
              <a:buNone/>
              <a:defRPr sz="6400">
                <a:solidFill>
                  <a:schemeClr val="accent1"/>
                </a:solidFill>
                <a:latin typeface="Barlow"/>
                <a:ea typeface="Barlow"/>
                <a:cs typeface="Barlow"/>
                <a:sym typeface="Barlow"/>
              </a:defRPr>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a:endParaRPr/>
          </a:p>
        </p:txBody>
      </p:sp>
      <p:sp>
        <p:nvSpPr>
          <p:cNvPr id="44" name="Google Shape;44;g279e95388d3_0_3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g279e95388d3_0_41"/>
          <p:cNvSpPr/>
          <p:nvPr/>
        </p:nvSpPr>
        <p:spPr>
          <a:xfrm>
            <a:off x="6096000" y="328100"/>
            <a:ext cx="5725500" cy="57153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7" name="Google Shape;47;g279e95388d3_0_41"/>
          <p:cNvSpPr txBox="1">
            <a:spLocks noGrp="1"/>
          </p:cNvSpPr>
          <p:nvPr>
            <p:ph type="title"/>
          </p:nvPr>
        </p:nvSpPr>
        <p:spPr>
          <a:xfrm>
            <a:off x="651367" y="1469300"/>
            <a:ext cx="5393700" cy="19764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300"/>
              <a:buFont typeface="Barlow"/>
              <a:buNone/>
              <a:defRPr sz="5300">
                <a:latin typeface="Barlow"/>
                <a:ea typeface="Barlow"/>
                <a:cs typeface="Barlow"/>
                <a:sym typeface="Barlow"/>
              </a:defRPr>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a:endParaRPr/>
          </a:p>
        </p:txBody>
      </p:sp>
      <p:sp>
        <p:nvSpPr>
          <p:cNvPr id="48" name="Google Shape;48;g279e95388d3_0_41"/>
          <p:cNvSpPr txBox="1">
            <a:spLocks noGrp="1"/>
          </p:cNvSpPr>
          <p:nvPr>
            <p:ph type="subTitle" idx="1"/>
          </p:nvPr>
        </p:nvSpPr>
        <p:spPr>
          <a:xfrm>
            <a:off x="651367" y="3588733"/>
            <a:ext cx="5393700" cy="16467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Clr>
                <a:srgbClr val="666666"/>
              </a:buClr>
              <a:buSzPts val="2700"/>
              <a:buNone/>
              <a:defRPr sz="2700">
                <a:solidFill>
                  <a:srgbClr val="666666"/>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9" name="Google Shape;49;g279e95388d3_0_41"/>
          <p:cNvSpPr txBox="1">
            <a:spLocks noGrp="1"/>
          </p:cNvSpPr>
          <p:nvPr>
            <p:ph type="body" idx="2"/>
          </p:nvPr>
        </p:nvSpPr>
        <p:spPr>
          <a:xfrm>
            <a:off x="6586000" y="813367"/>
            <a:ext cx="4591500" cy="4785300"/>
          </a:xfrm>
          <a:prstGeom prst="rect">
            <a:avLst/>
          </a:prstGeom>
        </p:spPr>
        <p:txBody>
          <a:bodyPr spcFirstLastPara="1" wrap="square" lIns="121900" tIns="121900" rIns="121900" bIns="121900" anchor="ctr"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50" name="Google Shape;50;g279e95388d3_0_41"/>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1"/>
        <p:cNvGrpSpPr/>
        <p:nvPr/>
      </p:nvGrpSpPr>
      <p:grpSpPr>
        <a:xfrm>
          <a:off x="0" y="0"/>
          <a:ext cx="0" cy="0"/>
          <a:chOff x="0" y="0"/>
          <a:chExt cx="0" cy="0"/>
        </a:xfrm>
      </p:grpSpPr>
      <p:sp>
        <p:nvSpPr>
          <p:cNvPr id="52" name="Google Shape;52;g279e95388d3_0_47"/>
          <p:cNvSpPr txBox="1">
            <a:spLocks noGrp="1"/>
          </p:cNvSpPr>
          <p:nvPr>
            <p:ph type="body" idx="1"/>
          </p:nvPr>
        </p:nvSpPr>
        <p:spPr>
          <a:xfrm>
            <a:off x="424333" y="5185967"/>
            <a:ext cx="7998300" cy="8067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SzPts val="2400"/>
              <a:buNone/>
              <a:defRPr/>
            </a:lvl1pPr>
          </a:lstStyle>
          <a:p>
            <a:endParaRPr/>
          </a:p>
        </p:txBody>
      </p:sp>
      <p:sp>
        <p:nvSpPr>
          <p:cNvPr id="53" name="Google Shape;53;g279e95388d3_0_47"/>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4"/>
        <p:cNvGrpSpPr/>
        <p:nvPr/>
      </p:nvGrpSpPr>
      <p:grpSpPr>
        <a:xfrm>
          <a:off x="0" y="0"/>
          <a:ext cx="0" cy="0"/>
          <a:chOff x="0" y="0"/>
          <a:chExt cx="0" cy="0"/>
        </a:xfrm>
      </p:grpSpPr>
      <p:sp>
        <p:nvSpPr>
          <p:cNvPr id="55" name="Google Shape;55;g279e95388d3_0_50"/>
          <p:cNvSpPr txBox="1">
            <a:spLocks noGrp="1"/>
          </p:cNvSpPr>
          <p:nvPr>
            <p:ph type="title" hasCustomPrompt="1"/>
          </p:nvPr>
        </p:nvSpPr>
        <p:spPr>
          <a:xfrm>
            <a:off x="415600" y="1859667"/>
            <a:ext cx="11360700" cy="26181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6" name="Google Shape;56;g279e95388d3_0_50"/>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rmAutofit/>
          </a:bodyPr>
          <a:lstStyle>
            <a:lvl1pPr marL="457200" lvl="0" indent="-381000" algn="ctr">
              <a:spcBef>
                <a:spcPts val="0"/>
              </a:spcBef>
              <a:spcAft>
                <a:spcPts val="0"/>
              </a:spcAft>
              <a:buSzPts val="2400"/>
              <a:buChar char="●"/>
              <a:defRPr/>
            </a:lvl1pPr>
            <a:lvl2pPr marL="914400" lvl="1" indent="-349250" algn="ctr">
              <a:spcBef>
                <a:spcPts val="0"/>
              </a:spcBef>
              <a:spcAft>
                <a:spcPts val="0"/>
              </a:spcAft>
              <a:buSzPts val="1900"/>
              <a:buChar char="○"/>
              <a:defRPr/>
            </a:lvl2pPr>
            <a:lvl3pPr marL="1371600" lvl="2" indent="-349250" algn="ctr">
              <a:spcBef>
                <a:spcPts val="0"/>
              </a:spcBef>
              <a:spcAft>
                <a:spcPts val="0"/>
              </a:spcAft>
              <a:buSzPts val="1900"/>
              <a:buChar char="■"/>
              <a:defRPr/>
            </a:lvl3pPr>
            <a:lvl4pPr marL="1828800" lvl="3" indent="-349250" algn="ctr">
              <a:spcBef>
                <a:spcPts val="0"/>
              </a:spcBef>
              <a:spcAft>
                <a:spcPts val="0"/>
              </a:spcAft>
              <a:buSzPts val="1900"/>
              <a:buChar char="●"/>
              <a:defRPr/>
            </a:lvl4pPr>
            <a:lvl5pPr marL="2286000" lvl="4" indent="-349250" algn="ctr">
              <a:spcBef>
                <a:spcPts val="0"/>
              </a:spcBef>
              <a:spcAft>
                <a:spcPts val="0"/>
              </a:spcAft>
              <a:buSzPts val="1900"/>
              <a:buChar char="○"/>
              <a:defRPr/>
            </a:lvl5pPr>
            <a:lvl6pPr marL="2743200" lvl="5" indent="-349250" algn="ctr">
              <a:spcBef>
                <a:spcPts val="0"/>
              </a:spcBef>
              <a:spcAft>
                <a:spcPts val="0"/>
              </a:spcAft>
              <a:buSzPts val="1900"/>
              <a:buChar char="■"/>
              <a:defRPr/>
            </a:lvl6pPr>
            <a:lvl7pPr marL="3200400" lvl="6" indent="-349250" algn="ctr">
              <a:spcBef>
                <a:spcPts val="0"/>
              </a:spcBef>
              <a:spcAft>
                <a:spcPts val="0"/>
              </a:spcAft>
              <a:buSzPts val="1900"/>
              <a:buChar char="●"/>
              <a:defRPr/>
            </a:lvl7pPr>
            <a:lvl8pPr marL="3657600" lvl="7" indent="-349250" algn="ctr">
              <a:spcBef>
                <a:spcPts val="0"/>
              </a:spcBef>
              <a:spcAft>
                <a:spcPts val="0"/>
              </a:spcAft>
              <a:buSzPts val="1900"/>
              <a:buChar char="○"/>
              <a:defRPr/>
            </a:lvl8pPr>
            <a:lvl9pPr marL="4114800" lvl="8" indent="-349250" algn="ctr">
              <a:spcBef>
                <a:spcPts val="0"/>
              </a:spcBef>
              <a:spcAft>
                <a:spcPts val="0"/>
              </a:spcAft>
              <a:buSzPts val="1900"/>
              <a:buChar char="■"/>
              <a:defRPr/>
            </a:lvl9pPr>
          </a:lstStyle>
          <a:p>
            <a:endParaRPr/>
          </a:p>
        </p:txBody>
      </p:sp>
      <p:sp>
        <p:nvSpPr>
          <p:cNvPr id="57" name="Google Shape;57;g279e95388d3_0_5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g279e95388d3_0_54"/>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0"/>
        <p:cNvGrpSpPr/>
        <p:nvPr/>
      </p:nvGrpSpPr>
      <p:grpSpPr>
        <a:xfrm>
          <a:off x="0" y="0"/>
          <a:ext cx="0" cy="0"/>
          <a:chOff x="0" y="0"/>
          <a:chExt cx="0" cy="0"/>
        </a:xfrm>
      </p:grpSpPr>
      <p:sp>
        <p:nvSpPr>
          <p:cNvPr id="61" name="Google Shape;61;g279e95388d3_0_5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62" name="Google Shape;62;g279e95388d3_0_5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1600"/>
              </a:spcBef>
              <a:spcAft>
                <a:spcPts val="0"/>
              </a:spcAft>
              <a:buClr>
                <a:schemeClr val="dk1"/>
              </a:buClr>
              <a:buSzPts val="1800"/>
              <a:buChar char="○"/>
              <a:defRPr/>
            </a:lvl2pPr>
            <a:lvl3pPr marL="1371600" lvl="2" indent="-342900" algn="l" rtl="0">
              <a:lnSpc>
                <a:spcPct val="90000"/>
              </a:lnSpc>
              <a:spcBef>
                <a:spcPts val="1600"/>
              </a:spcBef>
              <a:spcAft>
                <a:spcPts val="0"/>
              </a:spcAft>
              <a:buClr>
                <a:schemeClr val="dk1"/>
              </a:buClr>
              <a:buSzPts val="1800"/>
              <a:buChar char="■"/>
              <a:defRPr/>
            </a:lvl3pPr>
            <a:lvl4pPr marL="1828800" lvl="3" indent="-342900" algn="l" rtl="0">
              <a:lnSpc>
                <a:spcPct val="90000"/>
              </a:lnSpc>
              <a:spcBef>
                <a:spcPts val="1600"/>
              </a:spcBef>
              <a:spcAft>
                <a:spcPts val="0"/>
              </a:spcAft>
              <a:buClr>
                <a:schemeClr val="dk1"/>
              </a:buClr>
              <a:buSzPts val="1800"/>
              <a:buChar char="●"/>
              <a:defRPr/>
            </a:lvl4pPr>
            <a:lvl5pPr marL="2286000" lvl="4" indent="-342900" algn="l" rtl="0">
              <a:lnSpc>
                <a:spcPct val="90000"/>
              </a:lnSpc>
              <a:spcBef>
                <a:spcPts val="1600"/>
              </a:spcBef>
              <a:spcAft>
                <a:spcPts val="0"/>
              </a:spcAft>
              <a:buClr>
                <a:schemeClr val="dk1"/>
              </a:buClr>
              <a:buSzPts val="1800"/>
              <a:buChar char="○"/>
              <a:defRPr/>
            </a:lvl5pPr>
            <a:lvl6pPr marL="2743200" lvl="5" indent="-342900" algn="l" rtl="0">
              <a:lnSpc>
                <a:spcPct val="90000"/>
              </a:lnSpc>
              <a:spcBef>
                <a:spcPts val="1600"/>
              </a:spcBef>
              <a:spcAft>
                <a:spcPts val="0"/>
              </a:spcAft>
              <a:buClr>
                <a:schemeClr val="dk1"/>
              </a:buClr>
              <a:buSzPts val="1800"/>
              <a:buChar char="■"/>
              <a:defRPr/>
            </a:lvl6pPr>
            <a:lvl7pPr marL="3200400" lvl="6" indent="-342900" algn="l" rtl="0">
              <a:lnSpc>
                <a:spcPct val="90000"/>
              </a:lnSpc>
              <a:spcBef>
                <a:spcPts val="1600"/>
              </a:spcBef>
              <a:spcAft>
                <a:spcPts val="0"/>
              </a:spcAft>
              <a:buClr>
                <a:schemeClr val="dk1"/>
              </a:buClr>
              <a:buSzPts val="1800"/>
              <a:buChar char="●"/>
              <a:defRPr/>
            </a:lvl7pPr>
            <a:lvl8pPr marL="3657600" lvl="7" indent="-342900" algn="l" rtl="0">
              <a:lnSpc>
                <a:spcPct val="90000"/>
              </a:lnSpc>
              <a:spcBef>
                <a:spcPts val="1600"/>
              </a:spcBef>
              <a:spcAft>
                <a:spcPts val="0"/>
              </a:spcAft>
              <a:buClr>
                <a:schemeClr val="dk1"/>
              </a:buClr>
              <a:buSzPts val="1800"/>
              <a:buChar char="○"/>
              <a:defRPr/>
            </a:lvl8pPr>
            <a:lvl9pPr marL="4114800" lvl="8" indent="-342900" algn="l" rtl="0">
              <a:lnSpc>
                <a:spcPct val="90000"/>
              </a:lnSpc>
              <a:spcBef>
                <a:spcPts val="1600"/>
              </a:spcBef>
              <a:spcAft>
                <a:spcPts val="1600"/>
              </a:spcAft>
              <a:buClr>
                <a:schemeClr val="dk1"/>
              </a:buClr>
              <a:buSzPts val="1800"/>
              <a:buChar char="■"/>
              <a:defRPr/>
            </a:lvl9pPr>
          </a:lstStyle>
          <a:p>
            <a:endParaRPr/>
          </a:p>
        </p:txBody>
      </p:sp>
      <p:sp>
        <p:nvSpPr>
          <p:cNvPr id="63" name="Google Shape;63;g279e95388d3_0_5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4" name="Google Shape;64;g279e95388d3_0_5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5" name="Google Shape;65;g279e95388d3_0_5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p:cSld name="SECTION_HEADER_1">
    <p:spTree>
      <p:nvGrpSpPr>
        <p:cNvPr id="1" name="Shape 66"/>
        <p:cNvGrpSpPr/>
        <p:nvPr/>
      </p:nvGrpSpPr>
      <p:grpSpPr>
        <a:xfrm>
          <a:off x="0" y="0"/>
          <a:ext cx="0" cy="0"/>
          <a:chOff x="0" y="0"/>
          <a:chExt cx="0" cy="0"/>
        </a:xfrm>
      </p:grpSpPr>
      <p:sp>
        <p:nvSpPr>
          <p:cNvPr id="67" name="Google Shape;67;g279e95388d3_0_62"/>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6000"/>
              <a:buFont typeface="Play"/>
              <a:buNone/>
              <a:defRPr sz="6000"/>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68" name="Google Shape;68;g279e95388d3_0_62"/>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757575"/>
              </a:buClr>
              <a:buSzPts val="2400"/>
              <a:buNone/>
              <a:defRPr sz="2400">
                <a:solidFill>
                  <a:srgbClr val="757575"/>
                </a:solidFill>
              </a:defRPr>
            </a:lvl1pPr>
            <a:lvl2pPr marL="914400" lvl="1" indent="-228600" algn="l" rtl="0">
              <a:lnSpc>
                <a:spcPct val="90000"/>
              </a:lnSpc>
              <a:spcBef>
                <a:spcPts val="1600"/>
              </a:spcBef>
              <a:spcAft>
                <a:spcPts val="0"/>
              </a:spcAft>
              <a:buClr>
                <a:srgbClr val="757575"/>
              </a:buClr>
              <a:buSzPts val="2000"/>
              <a:buNone/>
              <a:defRPr sz="2000">
                <a:solidFill>
                  <a:srgbClr val="757575"/>
                </a:solidFill>
              </a:defRPr>
            </a:lvl2pPr>
            <a:lvl3pPr marL="1371600" lvl="2" indent="-228600" algn="l" rtl="0">
              <a:lnSpc>
                <a:spcPct val="90000"/>
              </a:lnSpc>
              <a:spcBef>
                <a:spcPts val="1600"/>
              </a:spcBef>
              <a:spcAft>
                <a:spcPts val="0"/>
              </a:spcAft>
              <a:buClr>
                <a:srgbClr val="757575"/>
              </a:buClr>
              <a:buSzPts val="1800"/>
              <a:buNone/>
              <a:defRPr sz="1800">
                <a:solidFill>
                  <a:srgbClr val="757575"/>
                </a:solidFill>
              </a:defRPr>
            </a:lvl3pPr>
            <a:lvl4pPr marL="1828800" lvl="3" indent="-228600" algn="l" rtl="0">
              <a:lnSpc>
                <a:spcPct val="90000"/>
              </a:lnSpc>
              <a:spcBef>
                <a:spcPts val="1600"/>
              </a:spcBef>
              <a:spcAft>
                <a:spcPts val="0"/>
              </a:spcAft>
              <a:buClr>
                <a:srgbClr val="757575"/>
              </a:buClr>
              <a:buSzPts val="1600"/>
              <a:buNone/>
              <a:defRPr sz="1600">
                <a:solidFill>
                  <a:srgbClr val="757575"/>
                </a:solidFill>
              </a:defRPr>
            </a:lvl4pPr>
            <a:lvl5pPr marL="2286000" lvl="4" indent="-228600" algn="l" rtl="0">
              <a:lnSpc>
                <a:spcPct val="90000"/>
              </a:lnSpc>
              <a:spcBef>
                <a:spcPts val="1600"/>
              </a:spcBef>
              <a:spcAft>
                <a:spcPts val="0"/>
              </a:spcAft>
              <a:buClr>
                <a:srgbClr val="757575"/>
              </a:buClr>
              <a:buSzPts val="1600"/>
              <a:buNone/>
              <a:defRPr sz="1600">
                <a:solidFill>
                  <a:srgbClr val="757575"/>
                </a:solidFill>
              </a:defRPr>
            </a:lvl5pPr>
            <a:lvl6pPr marL="2743200" lvl="5" indent="-228600" algn="l" rtl="0">
              <a:lnSpc>
                <a:spcPct val="90000"/>
              </a:lnSpc>
              <a:spcBef>
                <a:spcPts val="1600"/>
              </a:spcBef>
              <a:spcAft>
                <a:spcPts val="0"/>
              </a:spcAft>
              <a:buClr>
                <a:srgbClr val="757575"/>
              </a:buClr>
              <a:buSzPts val="1600"/>
              <a:buNone/>
              <a:defRPr sz="1600">
                <a:solidFill>
                  <a:srgbClr val="757575"/>
                </a:solidFill>
              </a:defRPr>
            </a:lvl6pPr>
            <a:lvl7pPr marL="3200400" lvl="6" indent="-228600" algn="l" rtl="0">
              <a:lnSpc>
                <a:spcPct val="90000"/>
              </a:lnSpc>
              <a:spcBef>
                <a:spcPts val="1600"/>
              </a:spcBef>
              <a:spcAft>
                <a:spcPts val="0"/>
              </a:spcAft>
              <a:buClr>
                <a:srgbClr val="757575"/>
              </a:buClr>
              <a:buSzPts val="1600"/>
              <a:buNone/>
              <a:defRPr sz="1600">
                <a:solidFill>
                  <a:srgbClr val="757575"/>
                </a:solidFill>
              </a:defRPr>
            </a:lvl7pPr>
            <a:lvl8pPr marL="3657600" lvl="7" indent="-228600" algn="l" rtl="0">
              <a:lnSpc>
                <a:spcPct val="90000"/>
              </a:lnSpc>
              <a:spcBef>
                <a:spcPts val="1600"/>
              </a:spcBef>
              <a:spcAft>
                <a:spcPts val="0"/>
              </a:spcAft>
              <a:buClr>
                <a:srgbClr val="757575"/>
              </a:buClr>
              <a:buSzPts val="1600"/>
              <a:buNone/>
              <a:defRPr sz="1600">
                <a:solidFill>
                  <a:srgbClr val="757575"/>
                </a:solidFill>
              </a:defRPr>
            </a:lvl8pPr>
            <a:lvl9pPr marL="4114800" lvl="8" indent="-228600" algn="l" rtl="0">
              <a:lnSpc>
                <a:spcPct val="90000"/>
              </a:lnSpc>
              <a:spcBef>
                <a:spcPts val="1600"/>
              </a:spcBef>
              <a:spcAft>
                <a:spcPts val="1600"/>
              </a:spcAft>
              <a:buClr>
                <a:srgbClr val="757575"/>
              </a:buClr>
              <a:buSzPts val="1600"/>
              <a:buNone/>
              <a:defRPr sz="1600">
                <a:solidFill>
                  <a:srgbClr val="757575"/>
                </a:solidFill>
              </a:defRPr>
            </a:lvl9pPr>
          </a:lstStyle>
          <a:p>
            <a:endParaRPr/>
          </a:p>
        </p:txBody>
      </p:sp>
      <p:sp>
        <p:nvSpPr>
          <p:cNvPr id="69" name="Google Shape;69;g279e95388d3_0_6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0" name="Google Shape;70;g279e95388d3_0_6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1" name="Google Shape;71;g279e95388d3_0_6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7">
            <a:alphaModFix/>
          </a:blip>
          <a:stretch>
            <a:fillRect/>
          </a:stretch>
        </a:blipFill>
        <a:effectLst/>
      </p:bgPr>
    </p:bg>
    <p:spTree>
      <p:nvGrpSpPr>
        <p:cNvPr id="1" name="Shape 5"/>
        <p:cNvGrpSpPr/>
        <p:nvPr/>
      </p:nvGrpSpPr>
      <p:grpSpPr>
        <a:xfrm>
          <a:off x="0" y="0"/>
          <a:ext cx="0" cy="0"/>
          <a:chOff x="0" y="0"/>
          <a:chExt cx="0" cy="0"/>
        </a:xfrm>
      </p:grpSpPr>
      <p:sp>
        <p:nvSpPr>
          <p:cNvPr id="6" name="Google Shape;6;g279e95388d3_0_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rgbClr val="01486B"/>
              </a:buClr>
              <a:buSzPts val="3700"/>
              <a:buFont typeface="Roboto"/>
              <a:buNone/>
              <a:defRPr sz="3700" b="1">
                <a:solidFill>
                  <a:srgbClr val="01486B"/>
                </a:solidFill>
                <a:latin typeface="Roboto"/>
                <a:ea typeface="Roboto"/>
                <a:cs typeface="Roboto"/>
                <a:sym typeface="Roboto"/>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a:endParaRPr/>
          </a:p>
        </p:txBody>
      </p:sp>
      <p:sp>
        <p:nvSpPr>
          <p:cNvPr id="7" name="Google Shape;7;g279e95388d3_0_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nSpc>
                <a:spcPct val="115000"/>
              </a:lnSpc>
              <a:spcBef>
                <a:spcPts val="0"/>
              </a:spcBef>
              <a:spcAft>
                <a:spcPts val="0"/>
              </a:spcAft>
              <a:buClr>
                <a:schemeClr val="dk2"/>
              </a:buClr>
              <a:buSzPts val="2400"/>
              <a:buFont typeface="Barlow Medium"/>
              <a:buChar char="●"/>
              <a:defRPr sz="2400">
                <a:solidFill>
                  <a:schemeClr val="dk2"/>
                </a:solidFill>
                <a:latin typeface="Barlow Medium"/>
                <a:ea typeface="Barlow Medium"/>
                <a:cs typeface="Barlow Medium"/>
                <a:sym typeface="Barlow Medium"/>
              </a:defRPr>
            </a:lvl1pPr>
            <a:lvl2pPr marL="914400" lvl="1"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2pPr>
            <a:lvl3pPr marL="1371600" lvl="2"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3pPr>
            <a:lvl4pPr marL="1828800" lvl="3"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4pPr>
            <a:lvl5pPr marL="2286000" lvl="4"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5pPr>
            <a:lvl6pPr marL="2743200" lvl="5"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6pPr>
            <a:lvl7pPr marL="3200400" lvl="6"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7pPr>
            <a:lvl8pPr marL="3657600" lvl="7"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8pPr>
            <a:lvl9pPr marL="4114800" lvl="8"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9pPr>
          </a:lstStyle>
          <a:p>
            <a:endParaRPr/>
          </a:p>
        </p:txBody>
      </p:sp>
      <p:sp>
        <p:nvSpPr>
          <p:cNvPr id="8" name="Google Shape;8;g279e95388d3_0_0"/>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
        <p:nvSpPr>
          <p:cNvPr id="9" name="Google Shape;9;g279e95388d3_0_0"/>
          <p:cNvSpPr txBox="1"/>
          <p:nvPr/>
        </p:nvSpPr>
        <p:spPr>
          <a:xfrm>
            <a:off x="7422087" y="6353000"/>
            <a:ext cx="4770000" cy="5052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Clr>
                <a:schemeClr val="dk1"/>
              </a:buClr>
              <a:buSzPts val="1100"/>
              <a:buFont typeface="Arial"/>
              <a:buNone/>
            </a:pPr>
            <a:r>
              <a:rPr lang="en-US" sz="1700" b="1">
                <a:solidFill>
                  <a:schemeClr val="lt1"/>
                </a:solidFill>
                <a:latin typeface="Barlow"/>
                <a:ea typeface="Barlow"/>
                <a:cs typeface="Barlow"/>
                <a:sym typeface="Barlow"/>
              </a:rPr>
              <a:t>Ukulele Popularity Contest</a:t>
            </a:r>
            <a:endParaRPr sz="1700" b="1">
              <a:solidFill>
                <a:schemeClr val="lt1"/>
              </a:solidFill>
              <a:latin typeface="Barlow"/>
              <a:ea typeface="Barlow"/>
              <a:cs typeface="Barlow"/>
              <a:sym typeface="Barlow"/>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11.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3.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5.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pic>
        <p:nvPicPr>
          <p:cNvPr id="76" name="Google Shape;76;g2fde3dabe99_0_0"/>
          <p:cNvPicPr preferRelativeResize="0"/>
          <p:nvPr/>
        </p:nvPicPr>
        <p:blipFill>
          <a:blip r:embed="rId3">
            <a:alphaModFix/>
          </a:blip>
          <a:stretch>
            <a:fillRect/>
          </a:stretch>
        </p:blipFill>
        <p:spPr>
          <a:xfrm>
            <a:off x="0" y="0"/>
            <a:ext cx="12192000" cy="683956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
          <p:cNvSpPr txBox="1">
            <a:spLocks noGrp="1"/>
          </p:cNvSpPr>
          <p:nvPr>
            <p:ph type="ctrTitle"/>
          </p:nvPr>
        </p:nvSpPr>
        <p:spPr>
          <a:xfrm>
            <a:off x="415600" y="992767"/>
            <a:ext cx="11360700" cy="23619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Play"/>
              <a:buNone/>
            </a:pPr>
            <a:r>
              <a:rPr lang="en-US"/>
              <a:t>Ukulele Popularity Contest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latin typeface="Barlow"/>
                <a:ea typeface="Barlow"/>
                <a:cs typeface="Barlow"/>
                <a:sym typeface="Barlow"/>
              </a:rPr>
              <a:t>Lesson Objectives</a:t>
            </a:r>
            <a:endParaRPr>
              <a:latin typeface="Barlow"/>
              <a:ea typeface="Barlow"/>
              <a:cs typeface="Barlow"/>
              <a:sym typeface="Barlow"/>
            </a:endParaRPr>
          </a:p>
        </p:txBody>
      </p:sp>
      <p:sp>
        <p:nvSpPr>
          <p:cNvPr id="87" name="Google Shape;8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spcBef>
                <a:spcPts val="1000"/>
              </a:spcBef>
              <a:spcAft>
                <a:spcPts val="0"/>
              </a:spcAft>
              <a:buSzPts val="1800"/>
              <a:buChar char="●"/>
            </a:pPr>
            <a:r>
              <a:rPr lang="en-US"/>
              <a:t>Describe the ukulele.</a:t>
            </a:r>
            <a:endParaRPr/>
          </a:p>
          <a:p>
            <a:pPr marL="228600" lvl="0" indent="-228600" algn="l" rtl="0">
              <a:spcBef>
                <a:spcPts val="1600"/>
              </a:spcBef>
              <a:spcAft>
                <a:spcPts val="0"/>
              </a:spcAft>
              <a:buSzPts val="1800"/>
              <a:buChar char="●"/>
            </a:pPr>
            <a:r>
              <a:rPr lang="en-US"/>
              <a:t>Define the word “popular.”</a:t>
            </a:r>
            <a:endParaRPr/>
          </a:p>
          <a:p>
            <a:pPr marL="228600" lvl="0" indent="-228600" algn="l" rtl="0">
              <a:spcBef>
                <a:spcPts val="1600"/>
              </a:spcBef>
              <a:spcAft>
                <a:spcPts val="0"/>
              </a:spcAft>
              <a:buSzPts val="1800"/>
              <a:buChar char="●"/>
            </a:pPr>
            <a:r>
              <a:rPr lang="en-US"/>
              <a:t>Analyze the physical changes in the ukulele throughout time.</a:t>
            </a:r>
            <a:endParaRPr/>
          </a:p>
          <a:p>
            <a:pPr marL="228600" lvl="0" indent="-228600" algn="l" rtl="0">
              <a:spcBef>
                <a:spcPts val="1600"/>
              </a:spcBef>
              <a:spcAft>
                <a:spcPts val="1600"/>
              </a:spcAft>
              <a:buSzPts val="1800"/>
              <a:buChar char="●"/>
            </a:pPr>
            <a:r>
              <a:rPr lang="en-US"/>
              <a:t>Listen to and evaluate two contrasting ukulele performances.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3"/>
          <p:cNvSpPr txBox="1">
            <a:spLocks noGrp="1"/>
          </p:cNvSpPr>
          <p:nvPr>
            <p:ph type="title"/>
          </p:nvPr>
        </p:nvSpPr>
        <p:spPr>
          <a:xfrm>
            <a:off x="650250" y="-361700"/>
            <a:ext cx="3212700" cy="51216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sz="4000">
                <a:latin typeface="Barlow"/>
                <a:ea typeface="Barlow"/>
                <a:cs typeface="Barlow"/>
                <a:sym typeface="Barlow"/>
              </a:rPr>
              <a:t>Do you know the name of these instruments?</a:t>
            </a:r>
            <a:endParaRPr sz="4000">
              <a:latin typeface="Barlow"/>
              <a:ea typeface="Barlow"/>
              <a:cs typeface="Barlow"/>
              <a:sym typeface="Barlow"/>
            </a:endParaRPr>
          </a:p>
        </p:txBody>
      </p:sp>
      <p:pic>
        <p:nvPicPr>
          <p:cNvPr id="93" name="Google Shape;93;p3"/>
          <p:cNvPicPr preferRelativeResize="0"/>
          <p:nvPr/>
        </p:nvPicPr>
        <p:blipFill>
          <a:blip r:embed="rId3">
            <a:alphaModFix/>
          </a:blip>
          <a:stretch>
            <a:fillRect/>
          </a:stretch>
        </p:blipFill>
        <p:spPr>
          <a:xfrm>
            <a:off x="3603649" y="390650"/>
            <a:ext cx="1604000" cy="5563577"/>
          </a:xfrm>
          <a:prstGeom prst="rect">
            <a:avLst/>
          </a:prstGeom>
          <a:noFill/>
          <a:ln>
            <a:noFill/>
          </a:ln>
        </p:spPr>
      </p:pic>
      <p:pic>
        <p:nvPicPr>
          <p:cNvPr id="94" name="Google Shape;94;p3"/>
          <p:cNvPicPr preferRelativeResize="0"/>
          <p:nvPr/>
        </p:nvPicPr>
        <p:blipFill>
          <a:blip r:embed="rId4">
            <a:alphaModFix/>
          </a:blip>
          <a:stretch>
            <a:fillRect/>
          </a:stretch>
        </p:blipFill>
        <p:spPr>
          <a:xfrm>
            <a:off x="5463225" y="390662"/>
            <a:ext cx="1920316" cy="5563574"/>
          </a:xfrm>
          <a:prstGeom prst="rect">
            <a:avLst/>
          </a:prstGeom>
          <a:noFill/>
          <a:ln>
            <a:noFill/>
          </a:ln>
        </p:spPr>
      </p:pic>
      <p:pic>
        <p:nvPicPr>
          <p:cNvPr id="95" name="Google Shape;95;p3"/>
          <p:cNvPicPr preferRelativeResize="0"/>
          <p:nvPr/>
        </p:nvPicPr>
        <p:blipFill>
          <a:blip r:embed="rId5">
            <a:alphaModFix/>
          </a:blip>
          <a:stretch>
            <a:fillRect/>
          </a:stretch>
        </p:blipFill>
        <p:spPr>
          <a:xfrm>
            <a:off x="7649288" y="422275"/>
            <a:ext cx="1815617" cy="5563573"/>
          </a:xfrm>
          <a:prstGeom prst="rect">
            <a:avLst/>
          </a:prstGeom>
          <a:noFill/>
          <a:ln>
            <a:noFill/>
          </a:ln>
        </p:spPr>
      </p:pic>
      <p:pic>
        <p:nvPicPr>
          <p:cNvPr id="96" name="Google Shape;96;p3"/>
          <p:cNvPicPr preferRelativeResize="0"/>
          <p:nvPr/>
        </p:nvPicPr>
        <p:blipFill>
          <a:blip r:embed="rId6">
            <a:alphaModFix/>
          </a:blip>
          <a:stretch>
            <a:fillRect/>
          </a:stretch>
        </p:blipFill>
        <p:spPr>
          <a:xfrm>
            <a:off x="9730650" y="455225"/>
            <a:ext cx="1988955" cy="556357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4"/>
          <p:cNvSpPr txBox="1">
            <a:spLocks noGrp="1"/>
          </p:cNvSpPr>
          <p:nvPr>
            <p:ph type="title"/>
          </p:nvPr>
        </p:nvSpPr>
        <p:spPr>
          <a:xfrm>
            <a:off x="415600" y="2867800"/>
            <a:ext cx="11360700" cy="11223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25000"/>
              <a:buFont typeface="Play"/>
              <a:buNone/>
            </a:pPr>
            <a:r>
              <a:rPr lang="en-US"/>
              <a:t>Today, we will be learning about ukuleles and what makes instruments "popular."</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g279e2748fa6_0_4"/>
          <p:cNvSpPr txBox="1">
            <a:spLocks noGrp="1"/>
          </p:cNvSpPr>
          <p:nvPr>
            <p:ph type="title"/>
          </p:nvPr>
        </p:nvSpPr>
        <p:spPr>
          <a:xfrm>
            <a:off x="693650" y="1670436"/>
            <a:ext cx="3806100" cy="4065300"/>
          </a:xfrm>
          <a:prstGeom prst="rect">
            <a:avLst/>
          </a:prstGeom>
        </p:spPr>
        <p:txBody>
          <a:bodyPr spcFirstLastPara="1" wrap="square" lIns="121900" tIns="121900" rIns="121900" bIns="121900" anchor="t" anchorCtr="0">
            <a:normAutofit/>
          </a:bodyPr>
          <a:lstStyle/>
          <a:p>
            <a:pPr marL="0" lvl="0" indent="0" algn="ctr" rtl="0">
              <a:spcBef>
                <a:spcPts val="0"/>
              </a:spcBef>
              <a:spcAft>
                <a:spcPts val="0"/>
              </a:spcAft>
              <a:buNone/>
            </a:pPr>
            <a:r>
              <a:rPr lang="en-US" sz="3500"/>
              <a:t>Parts of a Ukulele</a:t>
            </a:r>
            <a:endParaRPr sz="3500"/>
          </a:p>
        </p:txBody>
      </p:sp>
      <p:grpSp>
        <p:nvGrpSpPr>
          <p:cNvPr id="107" name="Google Shape;107;g279e2748fa6_0_4"/>
          <p:cNvGrpSpPr/>
          <p:nvPr/>
        </p:nvGrpSpPr>
        <p:grpSpPr>
          <a:xfrm>
            <a:off x="5646825" y="308776"/>
            <a:ext cx="6068575" cy="5665897"/>
            <a:chOff x="5799225" y="308776"/>
            <a:chExt cx="6068575" cy="5665897"/>
          </a:xfrm>
        </p:grpSpPr>
        <p:cxnSp>
          <p:nvCxnSpPr>
            <p:cNvPr id="108" name="Google Shape;108;g279e2748fa6_0_4"/>
            <p:cNvCxnSpPr/>
            <p:nvPr/>
          </p:nvCxnSpPr>
          <p:spPr>
            <a:xfrm>
              <a:off x="7221675" y="705738"/>
              <a:ext cx="1633500" cy="6900"/>
            </a:xfrm>
            <a:prstGeom prst="straightConnector1">
              <a:avLst/>
            </a:prstGeom>
            <a:noFill/>
            <a:ln w="28575" cap="flat" cmpd="sng">
              <a:solidFill>
                <a:schemeClr val="dk2"/>
              </a:solidFill>
              <a:prstDash val="solid"/>
              <a:round/>
              <a:headEnd type="none" w="med" len="med"/>
              <a:tailEnd type="triangle" w="med" len="med"/>
            </a:ln>
          </p:spPr>
        </p:cxnSp>
        <p:cxnSp>
          <p:nvCxnSpPr>
            <p:cNvPr id="109" name="Google Shape;109;g279e2748fa6_0_4"/>
            <p:cNvCxnSpPr/>
            <p:nvPr/>
          </p:nvCxnSpPr>
          <p:spPr>
            <a:xfrm>
              <a:off x="7192300" y="2398713"/>
              <a:ext cx="1633500" cy="6900"/>
            </a:xfrm>
            <a:prstGeom prst="straightConnector1">
              <a:avLst/>
            </a:prstGeom>
            <a:noFill/>
            <a:ln w="28575" cap="flat" cmpd="sng">
              <a:solidFill>
                <a:schemeClr val="dk2"/>
              </a:solidFill>
              <a:prstDash val="solid"/>
              <a:round/>
              <a:headEnd type="none" w="med" len="med"/>
              <a:tailEnd type="triangle" w="med" len="med"/>
            </a:ln>
          </p:spPr>
        </p:cxnSp>
        <p:sp>
          <p:nvSpPr>
            <p:cNvPr id="110" name="Google Shape;110;g279e2748fa6_0_4"/>
            <p:cNvSpPr txBox="1"/>
            <p:nvPr/>
          </p:nvSpPr>
          <p:spPr>
            <a:xfrm>
              <a:off x="5799225" y="453450"/>
              <a:ext cx="2111700" cy="51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a:solidFill>
                    <a:schemeClr val="dk2"/>
                  </a:solidFill>
                  <a:latin typeface="Barlow Medium"/>
                  <a:ea typeface="Barlow Medium"/>
                  <a:cs typeface="Barlow Medium"/>
                  <a:sym typeface="Barlow Medium"/>
                </a:rPr>
                <a:t>Tuning Pegs</a:t>
              </a:r>
              <a:endParaRPr sz="1800">
                <a:solidFill>
                  <a:schemeClr val="dk2"/>
                </a:solidFill>
                <a:latin typeface="Barlow Medium"/>
                <a:ea typeface="Barlow Medium"/>
                <a:cs typeface="Barlow Medium"/>
                <a:sym typeface="Barlow Medium"/>
              </a:endParaRPr>
            </a:p>
          </p:txBody>
        </p:sp>
        <p:sp>
          <p:nvSpPr>
            <p:cNvPr id="111" name="Google Shape;111;g279e2748fa6_0_4"/>
            <p:cNvSpPr txBox="1"/>
            <p:nvPr/>
          </p:nvSpPr>
          <p:spPr>
            <a:xfrm>
              <a:off x="6244275" y="3447325"/>
              <a:ext cx="1362600" cy="51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a:solidFill>
                    <a:schemeClr val="dk2"/>
                  </a:solidFill>
                  <a:latin typeface="Barlow Medium"/>
                  <a:ea typeface="Barlow Medium"/>
                  <a:cs typeface="Barlow Medium"/>
                  <a:sym typeface="Barlow Medium"/>
                </a:rPr>
                <a:t>Strings</a:t>
              </a:r>
              <a:endParaRPr sz="1800">
                <a:solidFill>
                  <a:schemeClr val="dk2"/>
                </a:solidFill>
                <a:latin typeface="Barlow Medium"/>
                <a:ea typeface="Barlow Medium"/>
                <a:cs typeface="Barlow Medium"/>
                <a:sym typeface="Barlow Medium"/>
              </a:endParaRPr>
            </a:p>
          </p:txBody>
        </p:sp>
        <p:sp>
          <p:nvSpPr>
            <p:cNvPr id="112" name="Google Shape;112;g279e2748fa6_0_4"/>
            <p:cNvSpPr txBox="1"/>
            <p:nvPr/>
          </p:nvSpPr>
          <p:spPr>
            <a:xfrm>
              <a:off x="5873625" y="4058100"/>
              <a:ext cx="1569900" cy="51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a:solidFill>
                    <a:schemeClr val="dk2"/>
                  </a:solidFill>
                  <a:latin typeface="Barlow Medium"/>
                  <a:ea typeface="Barlow Medium"/>
                  <a:cs typeface="Barlow Medium"/>
                  <a:sym typeface="Barlow Medium"/>
                </a:rPr>
                <a:t>Sound Hole</a:t>
              </a:r>
              <a:endParaRPr sz="1800">
                <a:solidFill>
                  <a:schemeClr val="dk2"/>
                </a:solidFill>
                <a:latin typeface="Barlow Medium"/>
                <a:ea typeface="Barlow Medium"/>
                <a:cs typeface="Barlow Medium"/>
                <a:sym typeface="Barlow Medium"/>
              </a:endParaRPr>
            </a:p>
          </p:txBody>
        </p:sp>
        <p:sp>
          <p:nvSpPr>
            <p:cNvPr id="113" name="Google Shape;113;g279e2748fa6_0_4"/>
            <p:cNvSpPr txBox="1"/>
            <p:nvPr/>
          </p:nvSpPr>
          <p:spPr>
            <a:xfrm>
              <a:off x="6482775" y="2129625"/>
              <a:ext cx="885600" cy="51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a:solidFill>
                    <a:schemeClr val="dk2"/>
                  </a:solidFill>
                  <a:latin typeface="Barlow Medium"/>
                  <a:ea typeface="Barlow Medium"/>
                  <a:cs typeface="Barlow Medium"/>
                  <a:sym typeface="Barlow Medium"/>
                </a:rPr>
                <a:t>Neck</a:t>
              </a:r>
              <a:endParaRPr sz="1800">
                <a:solidFill>
                  <a:schemeClr val="dk2"/>
                </a:solidFill>
                <a:latin typeface="Barlow Medium"/>
                <a:ea typeface="Barlow Medium"/>
                <a:cs typeface="Barlow Medium"/>
                <a:sym typeface="Barlow Medium"/>
              </a:endParaRPr>
            </a:p>
          </p:txBody>
        </p:sp>
        <p:cxnSp>
          <p:nvCxnSpPr>
            <p:cNvPr id="114" name="Google Shape;114;g279e2748fa6_0_4"/>
            <p:cNvCxnSpPr/>
            <p:nvPr/>
          </p:nvCxnSpPr>
          <p:spPr>
            <a:xfrm rot="10800000">
              <a:off x="9906475" y="4902200"/>
              <a:ext cx="1209300" cy="20400"/>
            </a:xfrm>
            <a:prstGeom prst="straightConnector1">
              <a:avLst/>
            </a:prstGeom>
            <a:noFill/>
            <a:ln w="28575" cap="flat" cmpd="sng">
              <a:solidFill>
                <a:schemeClr val="dk2"/>
              </a:solidFill>
              <a:prstDash val="solid"/>
              <a:round/>
              <a:headEnd type="none" w="med" len="med"/>
              <a:tailEnd type="triangle" w="med" len="med"/>
            </a:ln>
          </p:spPr>
        </p:cxnSp>
        <p:sp>
          <p:nvSpPr>
            <p:cNvPr id="115" name="Google Shape;115;g279e2748fa6_0_4"/>
            <p:cNvSpPr txBox="1"/>
            <p:nvPr/>
          </p:nvSpPr>
          <p:spPr>
            <a:xfrm>
              <a:off x="11053000" y="4658700"/>
              <a:ext cx="814800" cy="426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a:solidFill>
                    <a:schemeClr val="dk2"/>
                  </a:solidFill>
                  <a:latin typeface="Barlow Medium"/>
                  <a:ea typeface="Barlow Medium"/>
                  <a:cs typeface="Barlow Medium"/>
                  <a:sym typeface="Barlow Medium"/>
                </a:rPr>
                <a:t>Body</a:t>
              </a:r>
              <a:endParaRPr sz="1800">
                <a:solidFill>
                  <a:schemeClr val="dk2"/>
                </a:solidFill>
                <a:latin typeface="Barlow Medium"/>
                <a:ea typeface="Barlow Medium"/>
                <a:cs typeface="Barlow Medium"/>
                <a:sym typeface="Barlow Medium"/>
              </a:endParaRPr>
            </a:p>
          </p:txBody>
        </p:sp>
        <p:pic>
          <p:nvPicPr>
            <p:cNvPr id="116" name="Google Shape;116;g279e2748fa6_0_4"/>
            <p:cNvPicPr preferRelativeResize="0"/>
            <p:nvPr/>
          </p:nvPicPr>
          <p:blipFill>
            <a:blip r:embed="rId3">
              <a:alphaModFix/>
            </a:blip>
            <a:stretch>
              <a:fillRect/>
            </a:stretch>
          </p:blipFill>
          <p:spPr>
            <a:xfrm>
              <a:off x="8272963" y="308776"/>
              <a:ext cx="1633500" cy="5665897"/>
            </a:xfrm>
            <a:prstGeom prst="rect">
              <a:avLst/>
            </a:prstGeom>
            <a:noFill/>
            <a:ln>
              <a:noFill/>
            </a:ln>
          </p:spPr>
        </p:pic>
        <p:cxnSp>
          <p:nvCxnSpPr>
            <p:cNvPr id="117" name="Google Shape;117;g279e2748fa6_0_4"/>
            <p:cNvCxnSpPr/>
            <p:nvPr/>
          </p:nvCxnSpPr>
          <p:spPr>
            <a:xfrm>
              <a:off x="7221675" y="3699613"/>
              <a:ext cx="1633500" cy="6900"/>
            </a:xfrm>
            <a:prstGeom prst="straightConnector1">
              <a:avLst/>
            </a:prstGeom>
            <a:noFill/>
            <a:ln w="28575" cap="flat" cmpd="sng">
              <a:solidFill>
                <a:schemeClr val="dk2"/>
              </a:solidFill>
              <a:prstDash val="solid"/>
              <a:round/>
              <a:headEnd type="none" w="med" len="med"/>
              <a:tailEnd type="triangle" w="med" len="med"/>
            </a:ln>
          </p:spPr>
        </p:cxnSp>
        <p:cxnSp>
          <p:nvCxnSpPr>
            <p:cNvPr id="118" name="Google Shape;118;g279e2748fa6_0_4"/>
            <p:cNvCxnSpPr/>
            <p:nvPr/>
          </p:nvCxnSpPr>
          <p:spPr>
            <a:xfrm>
              <a:off x="7192300" y="4277663"/>
              <a:ext cx="1633500" cy="6900"/>
            </a:xfrm>
            <a:prstGeom prst="straightConnector1">
              <a:avLst/>
            </a:prstGeom>
            <a:noFill/>
            <a:ln w="28575" cap="flat" cmpd="sng">
              <a:solidFill>
                <a:schemeClr val="dk2"/>
              </a:solidFill>
              <a:prstDash val="solid"/>
              <a:round/>
              <a:headEnd type="none" w="med" len="med"/>
              <a:tailEnd type="triangle" w="med" len="med"/>
            </a:ln>
          </p:spPr>
        </p:cxn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5"/>
          <p:cNvSpPr txBox="1">
            <a:spLocks noGrp="1"/>
          </p:cNvSpPr>
          <p:nvPr>
            <p:ph type="title"/>
          </p:nvPr>
        </p:nvSpPr>
        <p:spPr>
          <a:xfrm>
            <a:off x="664700" y="593367"/>
            <a:ext cx="10906500" cy="7635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sz="4000"/>
              <a:t>Can you spot all of the differences? </a:t>
            </a:r>
            <a:endParaRPr sz="4000"/>
          </a:p>
        </p:txBody>
      </p:sp>
      <p:pic>
        <p:nvPicPr>
          <p:cNvPr id="124" name="Google Shape;124;p5"/>
          <p:cNvPicPr preferRelativeResize="0"/>
          <p:nvPr/>
        </p:nvPicPr>
        <p:blipFill>
          <a:blip r:embed="rId3">
            <a:alphaModFix/>
          </a:blip>
          <a:stretch>
            <a:fillRect/>
          </a:stretch>
        </p:blipFill>
        <p:spPr>
          <a:xfrm>
            <a:off x="2187700" y="1410011"/>
            <a:ext cx="1614874" cy="4574740"/>
          </a:xfrm>
          <a:prstGeom prst="rect">
            <a:avLst/>
          </a:prstGeom>
          <a:noFill/>
          <a:ln>
            <a:noFill/>
          </a:ln>
        </p:spPr>
      </p:pic>
      <p:pic>
        <p:nvPicPr>
          <p:cNvPr id="125" name="Google Shape;125;p5"/>
          <p:cNvPicPr preferRelativeResize="0"/>
          <p:nvPr/>
        </p:nvPicPr>
        <p:blipFill>
          <a:blip r:embed="rId4">
            <a:alphaModFix/>
          </a:blip>
          <a:stretch>
            <a:fillRect/>
          </a:stretch>
        </p:blipFill>
        <p:spPr>
          <a:xfrm>
            <a:off x="5137800" y="1356875"/>
            <a:ext cx="1614876" cy="4681000"/>
          </a:xfrm>
          <a:prstGeom prst="rect">
            <a:avLst/>
          </a:prstGeom>
          <a:noFill/>
          <a:ln>
            <a:noFill/>
          </a:ln>
        </p:spPr>
      </p:pic>
      <p:pic>
        <p:nvPicPr>
          <p:cNvPr id="126" name="Google Shape;126;p5"/>
          <p:cNvPicPr preferRelativeResize="0"/>
          <p:nvPr/>
        </p:nvPicPr>
        <p:blipFill>
          <a:blip r:embed="rId5">
            <a:alphaModFix/>
          </a:blip>
          <a:stretch>
            <a:fillRect/>
          </a:stretch>
        </p:blipFill>
        <p:spPr>
          <a:xfrm>
            <a:off x="8433950" y="1410000"/>
            <a:ext cx="1581691" cy="457474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7"/>
          <p:cNvSpPr txBox="1">
            <a:spLocks noGrp="1"/>
          </p:cNvSpPr>
          <p:nvPr>
            <p:ph type="title"/>
          </p:nvPr>
        </p:nvSpPr>
        <p:spPr>
          <a:xfrm>
            <a:off x="415650" y="435850"/>
            <a:ext cx="11360700" cy="11223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sz="4000">
                <a:latin typeface="Barlow"/>
                <a:ea typeface="Barlow"/>
                <a:cs typeface="Barlow"/>
                <a:sym typeface="Barlow"/>
              </a:rPr>
              <a:t>The roller coaster ride of the ukulele</a:t>
            </a:r>
            <a:endParaRPr sz="4000">
              <a:latin typeface="Barlow"/>
              <a:ea typeface="Barlow"/>
              <a:cs typeface="Barlow"/>
              <a:sym typeface="Barlow"/>
            </a:endParaRPr>
          </a:p>
        </p:txBody>
      </p:sp>
      <p:pic>
        <p:nvPicPr>
          <p:cNvPr id="2" name="E4_Video_MoMM1cVirtualTour">
            <a:hlinkClick r:id="" action="ppaction://media"/>
            <a:extLst>
              <a:ext uri="{FF2B5EF4-FFF2-40B4-BE49-F238E27FC236}">
                <a16:creationId xmlns:a16="http://schemas.microsoft.com/office/drawing/2014/main" id="{7611B22D-152C-6688-A499-461B7CAC28F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170091" y="1418981"/>
            <a:ext cx="7851818" cy="441664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6"/>
          <p:cNvSpPr txBox="1">
            <a:spLocks noGrp="1"/>
          </p:cNvSpPr>
          <p:nvPr>
            <p:ph type="title"/>
          </p:nvPr>
        </p:nvSpPr>
        <p:spPr>
          <a:xfrm>
            <a:off x="804200" y="1520300"/>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a:t>What does it mean to be "popular"? </a:t>
            </a:r>
            <a:endParaRPr/>
          </a:p>
        </p:txBody>
      </p:sp>
      <p:sp>
        <p:nvSpPr>
          <p:cNvPr id="138" name="Google Shape;138;p6"/>
          <p:cNvSpPr txBox="1">
            <a:spLocks noGrp="1"/>
          </p:cNvSpPr>
          <p:nvPr>
            <p:ph type="body" idx="1"/>
          </p:nvPr>
        </p:nvSpPr>
        <p:spPr>
          <a:xfrm>
            <a:off x="838200" y="2995950"/>
            <a:ext cx="10515600" cy="8661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1600"/>
              </a:spcAft>
              <a:buClr>
                <a:schemeClr val="dk1"/>
              </a:buClr>
              <a:buSzPts val="2800"/>
              <a:buNone/>
            </a:pPr>
            <a:r>
              <a:rPr lang="en-US" sz="3000"/>
              <a:t>List all of the instruments that you think are "popular" today. </a:t>
            </a:r>
            <a:endParaRPr sz="30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8"/>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sz="3400">
                <a:latin typeface="Barlow"/>
                <a:ea typeface="Barlow"/>
                <a:cs typeface="Barlow"/>
                <a:sym typeface="Barlow"/>
              </a:rPr>
              <a:t>What do you notice about this ukulele?</a:t>
            </a:r>
            <a:endParaRPr sz="3400">
              <a:latin typeface="Barlow"/>
              <a:ea typeface="Barlow"/>
              <a:cs typeface="Barlow"/>
              <a:sym typeface="Barlow"/>
            </a:endParaRPr>
          </a:p>
        </p:txBody>
      </p:sp>
      <p:grpSp>
        <p:nvGrpSpPr>
          <p:cNvPr id="144" name="Google Shape;144;p8"/>
          <p:cNvGrpSpPr/>
          <p:nvPr/>
        </p:nvGrpSpPr>
        <p:grpSpPr>
          <a:xfrm>
            <a:off x="2743450" y="2226375"/>
            <a:ext cx="6486600" cy="3652375"/>
            <a:chOff x="2743450" y="2226375"/>
            <a:chExt cx="6486600" cy="3652375"/>
          </a:xfrm>
        </p:grpSpPr>
        <p:pic>
          <p:nvPicPr>
            <p:cNvPr id="145" name="Google Shape;145;p8" title="MM-TM-TH.jpg">
              <a:hlinkClick r:id="" action="ppaction://hlinkshowjump?jump=nextslide"/>
            </p:cNvPr>
            <p:cNvPicPr preferRelativeResize="0"/>
            <p:nvPr/>
          </p:nvPicPr>
          <p:blipFill>
            <a:blip r:embed="rId3">
              <a:alphaModFix/>
            </a:blip>
            <a:stretch>
              <a:fillRect/>
            </a:stretch>
          </p:blipFill>
          <p:spPr>
            <a:xfrm>
              <a:off x="2743450" y="2226375"/>
              <a:ext cx="6486600" cy="3652375"/>
            </a:xfrm>
            <a:prstGeom prst="rect">
              <a:avLst/>
            </a:prstGeom>
            <a:noFill/>
            <a:ln w="76200" cap="flat" cmpd="sng">
              <a:solidFill>
                <a:schemeClr val="accent6"/>
              </a:solidFill>
              <a:prstDash val="solid"/>
              <a:round/>
              <a:headEnd type="none" w="sm" len="sm"/>
              <a:tailEnd type="none" w="sm" len="sm"/>
            </a:ln>
          </p:spPr>
        </p:pic>
        <p:sp>
          <p:nvSpPr>
            <p:cNvPr id="146" name="Google Shape;146;p8"/>
            <p:cNvSpPr/>
            <p:nvPr/>
          </p:nvSpPr>
          <p:spPr>
            <a:xfrm rot="5400000">
              <a:off x="5831831" y="3923130"/>
              <a:ext cx="309828" cy="258856"/>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
        <p:nvSpPr>
          <p:cNvPr id="147" name="Google Shape;147;p8"/>
          <p:cNvSpPr txBox="1">
            <a:spLocks noGrp="1"/>
          </p:cNvSpPr>
          <p:nvPr>
            <p:ph type="body" idx="1"/>
          </p:nvPr>
        </p:nvSpPr>
        <p:spPr>
          <a:xfrm>
            <a:off x="699700" y="1536626"/>
            <a:ext cx="10574100" cy="763500"/>
          </a:xfrm>
          <a:prstGeom prst="rect">
            <a:avLst/>
          </a:prstGeom>
        </p:spPr>
        <p:txBody>
          <a:bodyPr spcFirstLastPara="1" wrap="square" lIns="121900" tIns="121900" rIns="121900" bIns="121900" anchor="t" anchorCtr="0">
            <a:normAutofit/>
          </a:bodyPr>
          <a:lstStyle/>
          <a:p>
            <a:pPr marL="0" lvl="0" indent="0" algn="l" rtl="0">
              <a:spcBef>
                <a:spcPts val="0"/>
              </a:spcBef>
              <a:spcAft>
                <a:spcPts val="1600"/>
              </a:spcAft>
              <a:buNone/>
            </a:pPr>
            <a:r>
              <a:rPr lang="en-US"/>
              <a:t>How does it sound?</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pic>
        <p:nvPicPr>
          <p:cNvPr id="2" name="E4_Video_Taimane">
            <a:hlinkClick r:id="" action="ppaction://media"/>
            <a:extLst>
              <a:ext uri="{FF2B5EF4-FFF2-40B4-BE49-F238E27FC236}">
                <a16:creationId xmlns:a16="http://schemas.microsoft.com/office/drawing/2014/main" id="{8E439F8C-429D-DFE4-E105-11F7F4293BC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350" y="3175"/>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421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9"/>
          <p:cNvSpPr txBox="1">
            <a:spLocks noGrp="1"/>
          </p:cNvSpPr>
          <p:nvPr>
            <p:ph type="title"/>
          </p:nvPr>
        </p:nvSpPr>
        <p:spPr>
          <a:xfrm>
            <a:off x="664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sz="3600">
                <a:latin typeface="Barlow"/>
                <a:ea typeface="Barlow"/>
                <a:cs typeface="Barlow"/>
                <a:sym typeface="Barlow"/>
              </a:rPr>
              <a:t>What do you notice about this one?</a:t>
            </a:r>
            <a:endParaRPr sz="3600">
              <a:latin typeface="Barlow"/>
              <a:ea typeface="Barlow"/>
              <a:cs typeface="Barlow"/>
              <a:sym typeface="Barlow"/>
            </a:endParaRPr>
          </a:p>
        </p:txBody>
      </p:sp>
      <p:grpSp>
        <p:nvGrpSpPr>
          <p:cNvPr id="158" name="Google Shape;158;p9"/>
          <p:cNvGrpSpPr/>
          <p:nvPr/>
        </p:nvGrpSpPr>
        <p:grpSpPr>
          <a:xfrm>
            <a:off x="2394163" y="1683556"/>
            <a:ext cx="7447575" cy="4193450"/>
            <a:chOff x="2394163" y="1683556"/>
            <a:chExt cx="7447575" cy="4193450"/>
          </a:xfrm>
        </p:grpSpPr>
        <p:pic>
          <p:nvPicPr>
            <p:cNvPr id="159" name="Google Shape;159;p9" title="MM-JH-TH.jpg">
              <a:hlinkClick r:id="" action="ppaction://hlinkshowjump?jump=nextslide"/>
            </p:cNvPr>
            <p:cNvPicPr preferRelativeResize="0"/>
            <p:nvPr/>
          </p:nvPicPr>
          <p:blipFill>
            <a:blip r:embed="rId3">
              <a:alphaModFix/>
            </a:blip>
            <a:stretch>
              <a:fillRect/>
            </a:stretch>
          </p:blipFill>
          <p:spPr>
            <a:xfrm>
              <a:off x="2394163" y="1683556"/>
              <a:ext cx="7447575" cy="4193450"/>
            </a:xfrm>
            <a:prstGeom prst="rect">
              <a:avLst/>
            </a:prstGeom>
            <a:noFill/>
            <a:ln w="76200" cap="flat" cmpd="sng">
              <a:solidFill>
                <a:schemeClr val="accent6"/>
              </a:solidFill>
              <a:prstDash val="solid"/>
              <a:round/>
              <a:headEnd type="none" w="sm" len="sm"/>
              <a:tailEnd type="none" w="sm" len="sm"/>
            </a:ln>
          </p:spPr>
        </p:pic>
        <p:sp>
          <p:nvSpPr>
            <p:cNvPr id="160" name="Google Shape;160;p9"/>
            <p:cNvSpPr/>
            <p:nvPr/>
          </p:nvSpPr>
          <p:spPr>
            <a:xfrm rot="5400000">
              <a:off x="5963031" y="3650842"/>
              <a:ext cx="309828" cy="258856"/>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2" name="E4_Video_JamesHill">
            <a:hlinkClick r:id="" action="ppaction://media"/>
            <a:extLst>
              <a:ext uri="{FF2B5EF4-FFF2-40B4-BE49-F238E27FC236}">
                <a16:creationId xmlns:a16="http://schemas.microsoft.com/office/drawing/2014/main" id="{2317E205-DC78-D6FA-94A0-2813CCEFBC4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938" y="3175"/>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10"/>
          <p:cNvSpPr txBox="1">
            <a:spLocks noGrp="1"/>
          </p:cNvSpPr>
          <p:nvPr>
            <p:ph type="title"/>
          </p:nvPr>
        </p:nvSpPr>
        <p:spPr>
          <a:xfrm>
            <a:off x="838200" y="146987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sz="4000">
                <a:latin typeface="Barlow"/>
                <a:ea typeface="Barlow"/>
                <a:cs typeface="Barlow"/>
                <a:sym typeface="Barlow"/>
              </a:rPr>
              <a:t>Create-your-own Ukulele</a:t>
            </a:r>
            <a:endParaRPr sz="4000">
              <a:latin typeface="Barlow"/>
              <a:ea typeface="Barlow"/>
              <a:cs typeface="Barlow"/>
              <a:sym typeface="Barlow"/>
            </a:endParaRPr>
          </a:p>
        </p:txBody>
      </p:sp>
      <p:sp>
        <p:nvSpPr>
          <p:cNvPr id="171" name="Google Shape;171;p10"/>
          <p:cNvSpPr txBox="1">
            <a:spLocks noGrp="1"/>
          </p:cNvSpPr>
          <p:nvPr>
            <p:ph type="body" idx="1"/>
          </p:nvPr>
        </p:nvSpPr>
        <p:spPr>
          <a:xfrm>
            <a:off x="838200" y="3049050"/>
            <a:ext cx="10515600" cy="7599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1600"/>
              </a:spcAft>
              <a:buClr>
                <a:schemeClr val="dk1"/>
              </a:buClr>
              <a:buSzPts val="2800"/>
              <a:buNone/>
            </a:pPr>
            <a:r>
              <a:rPr lang="en-US" sz="3000"/>
              <a:t>Use the space on your handout to create your own ukulele!</a:t>
            </a:r>
            <a:endParaRPr sz="30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g2f2371346bb_0_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3620">
                <a:solidFill>
                  <a:schemeClr val="accent1"/>
                </a:solidFill>
                <a:latin typeface="Barlow"/>
                <a:ea typeface="Barlow"/>
                <a:cs typeface="Barlow"/>
                <a:sym typeface="Barlow"/>
              </a:rPr>
              <a:t>Consider a Career in Music!</a:t>
            </a:r>
            <a:endParaRPr/>
          </a:p>
        </p:txBody>
      </p:sp>
      <p:sp>
        <p:nvSpPr>
          <p:cNvPr id="177" name="Google Shape;177;g2f2371346bb_0_0"/>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lvl="0" indent="0" algn="l" rtl="0">
              <a:lnSpc>
                <a:spcPct val="115000"/>
              </a:lnSpc>
              <a:spcBef>
                <a:spcPts val="0"/>
              </a:spcBef>
              <a:spcAft>
                <a:spcPts val="0"/>
              </a:spcAft>
              <a:buNone/>
            </a:pPr>
            <a:r>
              <a:rPr lang="en-US" sz="2500"/>
              <a:t>What careers are related to the lesson we just completed?</a:t>
            </a:r>
            <a:endParaRPr sz="2500"/>
          </a:p>
          <a:p>
            <a:pPr marL="457200" lvl="0" indent="-342900" algn="l" rtl="0">
              <a:spcBef>
                <a:spcPts val="1200"/>
              </a:spcBef>
              <a:spcAft>
                <a:spcPts val="0"/>
              </a:spcAft>
              <a:buSzPts val="1800"/>
              <a:buChar char="●"/>
            </a:pPr>
            <a:r>
              <a:rPr lang="en-US"/>
              <a:t>Musician</a:t>
            </a:r>
            <a:endParaRPr/>
          </a:p>
          <a:p>
            <a:pPr marL="457200" lvl="0" indent="-342900" algn="l" rtl="0">
              <a:spcBef>
                <a:spcPts val="1600"/>
              </a:spcBef>
              <a:spcAft>
                <a:spcPts val="0"/>
              </a:spcAft>
              <a:buSzPts val="1800"/>
              <a:buChar char="●"/>
            </a:pPr>
            <a:r>
              <a:rPr lang="en-US"/>
              <a:t>Instrument Maker</a:t>
            </a:r>
            <a:endParaRPr/>
          </a:p>
          <a:p>
            <a:pPr marL="457200" lvl="0" indent="-342900" algn="l" rtl="0">
              <a:spcBef>
                <a:spcPts val="1600"/>
              </a:spcBef>
              <a:spcAft>
                <a:spcPts val="0"/>
              </a:spcAft>
              <a:buSzPts val="1800"/>
              <a:buChar char="●"/>
            </a:pPr>
            <a:r>
              <a:rPr lang="en-US"/>
              <a:t>Videographer</a:t>
            </a:r>
            <a:endParaRPr/>
          </a:p>
          <a:p>
            <a:pPr marL="457200" lvl="0" indent="-342900" algn="l" rtl="0">
              <a:spcBef>
                <a:spcPts val="1600"/>
              </a:spcBef>
              <a:spcAft>
                <a:spcPts val="0"/>
              </a:spcAft>
              <a:buSzPts val="1800"/>
              <a:buChar char="●"/>
            </a:pPr>
            <a:r>
              <a:rPr lang="en-US"/>
              <a:t>Music store owner/Retailer</a:t>
            </a:r>
            <a:endParaRPr/>
          </a:p>
          <a:p>
            <a:pPr marL="457200" lvl="0" indent="-342900" algn="l" rtl="0">
              <a:spcBef>
                <a:spcPts val="1600"/>
              </a:spcBef>
              <a:spcAft>
                <a:spcPts val="0"/>
              </a:spcAft>
              <a:buSzPts val="1800"/>
              <a:buChar char="●"/>
            </a:pPr>
            <a:r>
              <a:rPr lang="en-US"/>
              <a:t>Artist</a:t>
            </a:r>
            <a:endParaRPr/>
          </a:p>
          <a:p>
            <a:pPr marL="457200" lvl="0" indent="-342900" algn="l" rtl="0">
              <a:spcBef>
                <a:spcPts val="1600"/>
              </a:spcBef>
              <a:spcAft>
                <a:spcPts val="1600"/>
              </a:spcAft>
              <a:buSzPts val="1800"/>
              <a:buChar char="●"/>
            </a:pPr>
            <a:r>
              <a:rPr lang="en-US"/>
              <a:t>Composer</a:t>
            </a:r>
            <a:endParaRPr sz="25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pic>
        <p:nvPicPr>
          <p:cNvPr id="182" name="Google Shape;182;g302a38418fe_0_0"/>
          <p:cNvPicPr preferRelativeResize="0"/>
          <p:nvPr/>
        </p:nvPicPr>
        <p:blipFill>
          <a:blip r:embed="rId3">
            <a:alphaModFix/>
          </a:blip>
          <a:stretch>
            <a:fillRect/>
          </a:stretch>
        </p:blipFill>
        <p:spPr>
          <a:xfrm>
            <a:off x="0" y="0"/>
            <a:ext cx="12192010" cy="6858000"/>
          </a:xfrm>
          <a:prstGeom prst="rect">
            <a:avLst/>
          </a:prstGeom>
          <a:noFill/>
          <a:ln>
            <a:noFill/>
          </a:ln>
        </p:spPr>
      </p:pic>
    </p:spTree>
  </p:cSld>
  <p:clrMapOvr>
    <a:masterClrMapping/>
  </p:clrMapOvr>
</p:sld>
</file>

<file path=ppt/theme/theme1.xml><?xml version="1.0" encoding="utf-8"?>
<a:theme xmlns:a="http://schemas.openxmlformats.org/drawingml/2006/main" name="Build on Music!">
  <a:themeElements>
    <a:clrScheme name="Simple Light">
      <a:dk1>
        <a:srgbClr val="000000"/>
      </a:dk1>
      <a:lt1>
        <a:srgbClr val="FFFFFF"/>
      </a:lt1>
      <a:dk2>
        <a:srgbClr val="595959"/>
      </a:dk2>
      <a:lt2>
        <a:srgbClr val="EEEEEE"/>
      </a:lt2>
      <a:accent1>
        <a:srgbClr val="01486B"/>
      </a:accent1>
      <a:accent2>
        <a:srgbClr val="47C5DE"/>
      </a:accent2>
      <a:accent3>
        <a:srgbClr val="F1B000"/>
      </a:accent3>
      <a:accent4>
        <a:srgbClr val="F1B000"/>
      </a:accent4>
      <a:accent5>
        <a:srgbClr val="00B7CE"/>
      </a:accent5>
      <a:accent6>
        <a:srgbClr val="00486F"/>
      </a:accent6>
      <a:hlink>
        <a:srgbClr val="43B8D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561</Words>
  <Application>Microsoft Macintosh PowerPoint</Application>
  <PresentationFormat>Widescreen</PresentationFormat>
  <Paragraphs>52</Paragraphs>
  <Slides>16</Slides>
  <Notes>16</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Calibri</vt:lpstr>
      <vt:lpstr>Roboto</vt:lpstr>
      <vt:lpstr>Arial</vt:lpstr>
      <vt:lpstr>Barlow Medium</vt:lpstr>
      <vt:lpstr>Play</vt:lpstr>
      <vt:lpstr>Barlow</vt:lpstr>
      <vt:lpstr>Build on Music!</vt:lpstr>
      <vt:lpstr>PowerPoint Presentation</vt:lpstr>
      <vt:lpstr>Ukulele Popularity Contest</vt:lpstr>
      <vt:lpstr>Lesson Objectives</vt:lpstr>
      <vt:lpstr>Do you know the name of these instruments?</vt:lpstr>
      <vt:lpstr>Today, we will be learning about ukuleles and what makes instruments "popular."</vt:lpstr>
      <vt:lpstr>Parts of a Ukulele</vt:lpstr>
      <vt:lpstr>Can you spot all of the differences? </vt:lpstr>
      <vt:lpstr>The roller coaster ride of the ukulele</vt:lpstr>
      <vt:lpstr>What does it mean to be "popular"? </vt:lpstr>
      <vt:lpstr>What do you notice about this ukulele?</vt:lpstr>
      <vt:lpstr>PowerPoint Presentation</vt:lpstr>
      <vt:lpstr>What do you notice about this one?</vt:lpstr>
      <vt:lpstr>PowerPoint Presentation</vt:lpstr>
      <vt:lpstr>Create-your-own Ukulele</vt:lpstr>
      <vt:lpstr>Consider a Career in Music!</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B.J. Morgan</cp:lastModifiedBy>
  <cp:revision>2</cp:revision>
  <dcterms:created xsi:type="dcterms:W3CDTF">2024-05-27T10:57:34Z</dcterms:created>
  <dcterms:modified xsi:type="dcterms:W3CDTF">2024-12-03T21:39:09Z</dcterms:modified>
</cp:coreProperties>
</file>